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5" r:id="rId3"/>
    <p:sldId id="264" r:id="rId4"/>
    <p:sldId id="257" r:id="rId5"/>
    <p:sldId id="259" r:id="rId6"/>
    <p:sldId id="267" r:id="rId7"/>
    <p:sldId id="268" r:id="rId8"/>
    <p:sldId id="266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FB2D65-C1DB-494E-B140-B7B7C1A9E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EB9B86-3379-41A6-8AF8-90C9B5441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93563-D96B-416B-8606-FBDD7A1A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40F5EA-70D8-4A15-8B0C-871299B6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81F56F-1E13-4552-B4CE-968958A3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01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616322-64E5-4A65-A9C9-88A4BE8A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FEBCA1-11DB-4495-B56B-689FA711B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B8A5E-74EC-4D58-B93E-0221222F8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7424B0-D0BC-4009-BB4F-08CF0F26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6690D2-CBEF-40BB-B6F3-E7F3FFFB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3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65DA04E-FC23-4184-BFE8-BD2E903D5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5136D1-034C-484D-9DD6-A041F7768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F6D020-1F89-49D4-AB13-3905F43B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40716A-7694-43C2-9893-E53946C1A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8DD312-243E-4195-81C3-A98FDD326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48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5C0271-D39A-452E-AAA2-807DE7B3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0710E5-2255-48A9-B407-A04DCF5FA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916668-9E88-41C4-9E2A-786221108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CD8475-0466-44A2-BC55-A47220E7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91BBFB-0165-474A-9525-DF3CAD53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57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BEA9A-D314-4382-8473-91363D91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3FD4E1-08CF-41B0-A845-465A2C7A0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D02F9E-656E-4401-9B0B-E81A711C4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6C48E3-623A-4EBF-87A2-F0353CB8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0BC011-23CD-4AA5-B573-04027043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85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1FCCB1-1802-4EBB-A6A0-A4968EF1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63E1E5-B02D-4DF9-BC2A-8DAE89626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826F70-C2E8-4E52-A399-BCB011E9F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F9EA8C-B3E2-466C-B6EC-9E55758A4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C2A8B9-56B3-4272-809A-83E1DB63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81A014-23CF-451B-8AD3-89CED28B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62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1154AD-4F8B-43C5-B707-7A67641A2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8D3DCA-49E7-4846-8A8C-0B58D46EB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25B9F4-5997-4B2E-BF11-C26149C9E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CEC30C-39D9-4D5F-BE04-F78FB080F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2FFD67-278A-4032-82BF-9E5D2830F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2C58BCF-A256-4BB6-97E9-B814429D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2B9B84C-DA6C-4E5C-9FC7-074CCC328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BCB18F6-FF87-46DD-9CDF-E9FC66694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54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52C26-E1D1-4458-8038-6CED3482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9A6A21-470F-4F7F-969A-6838A275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8DA3EB-6A08-49B4-B46C-51FA74E0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A791626-ECB1-4631-85E0-18A6EA4F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51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337B71F-8CE4-4B2F-8035-DD98E45A9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A292CB-D262-4934-ADA9-998260C0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9D59C0-2BAD-488C-9E3F-0A2EC609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2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81DDA2-92B2-4501-B5C9-51B4F3E73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46B43D-07F8-4BB9-846B-448CC740F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C8B8A3-2299-419A-82CC-E55CCE149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102078-C0BD-44D4-849C-5F49B172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0FA061-8AC4-47B1-A464-CDF25429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3287DF-A365-4F89-8ED6-F68E404D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92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ABF63F-2F70-482B-8E45-913FEEB80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BEE418-1474-41C9-BA4B-934F0BF60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F47E36-1355-4BDC-A533-583D48697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62DA0F-C9E6-491B-8EAF-DA704718B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345EA0-7845-47EF-805F-77CE7B598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DE3E7C-BDB4-42F8-99F1-BEFB8BE7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12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853C68-AC32-47F8-B830-C67B2376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046B20-5BB1-4446-AEB8-48A8BD020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101534-F71E-4AF9-9D71-398E4E99F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8793B-043B-4914-BAAE-53BD7D7776BE}" type="datetimeFigureOut">
              <a:rPr kumimoji="1" lang="ja-JP" altLang="en-US" smtClean="0"/>
              <a:t>2021/3/21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EA0017-BCA2-4671-8B19-3980F38E3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785305-A290-457C-B070-1311A0F83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6AAC5-0B9E-40F4-A3F2-573800160C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03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2E5332B-6ADB-4C0F-939E-EC315DE1150E}"/>
              </a:ext>
            </a:extLst>
          </p:cNvPr>
          <p:cNvSpPr/>
          <p:nvPr/>
        </p:nvSpPr>
        <p:spPr>
          <a:xfrm>
            <a:off x="3755011" y="2285025"/>
            <a:ext cx="4608954" cy="1862048"/>
          </a:xfrm>
          <a:prstGeom prst="rect">
            <a:avLst/>
          </a:prstGeom>
          <a:noFill/>
          <a:ln w="381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動用字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CA3379E-EA3B-4D6E-8A30-CFAE6FE0F9BE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3F08B99-3CF9-419B-9E73-CEC1E55DE86C}"/>
                </a:ext>
              </a:extLst>
            </p:cNvPr>
            <p:cNvSpPr/>
            <p:nvPr/>
          </p:nvSpPr>
          <p:spPr>
            <a:xfrm>
              <a:off x="2410691" y="0"/>
              <a:ext cx="9781309" cy="845127"/>
            </a:xfrm>
            <a:prstGeom prst="rect">
              <a:avLst/>
            </a:prstGeom>
            <a:solidFill>
              <a:srgbClr val="FF6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ヒライ信　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VOL.3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第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260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号　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2021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4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endPara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8" name="図 7" descr="クリップアート が含まれている画像&#10;&#10;非常に高い精度で生成された説明">
              <a:extLst>
                <a:ext uri="{FF2B5EF4-FFF2-40B4-BE49-F238E27FC236}">
                  <a16:creationId xmlns:a16="http://schemas.microsoft.com/office/drawing/2014/main" id="{9D5905D8-08C0-4EB2-B5B5-AA825B4D9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59" y="84524"/>
              <a:ext cx="2098531" cy="732893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DBED568-91A2-4A10-8E28-EEE62E9B6B07}"/>
                </a:ext>
              </a:extLst>
            </p:cNvPr>
            <p:cNvSpPr/>
            <p:nvPr/>
          </p:nvSpPr>
          <p:spPr>
            <a:xfrm>
              <a:off x="0" y="6012873"/>
              <a:ext cx="12192000" cy="845127"/>
            </a:xfrm>
            <a:prstGeom prst="rect">
              <a:avLst/>
            </a:prstGeom>
            <a:solidFill>
              <a:srgbClr val="FF6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820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916D697C-14DF-40CB-9506-AC4F3009B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425" y="2007228"/>
            <a:ext cx="2852214" cy="2852214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35659939-E30C-4C61-8568-6D16BED5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532322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</a:t>
            </a:r>
            <a:r>
              <a:rPr lang="ja-JP" altLang="en-US" dirty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ょ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</a:p>
        </p:txBody>
      </p:sp>
      <p:sp>
        <p:nvSpPr>
          <p:cNvPr id="12" name="WordArt 2">
            <a:extLst>
              <a:ext uri="{FF2B5EF4-FFF2-40B4-BE49-F238E27FC236}">
                <a16:creationId xmlns:a16="http://schemas.microsoft.com/office/drawing/2014/main" id="{6625B22A-67A0-46E2-982F-A7D01AEEB27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633824" y="702895"/>
            <a:ext cx="936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鳥</a:t>
            </a:r>
          </a:p>
        </p:txBody>
      </p:sp>
      <p:sp>
        <p:nvSpPr>
          <p:cNvPr id="13" name="WordArt 2">
            <a:extLst>
              <a:ext uri="{FF2B5EF4-FFF2-40B4-BE49-F238E27FC236}">
                <a16:creationId xmlns:a16="http://schemas.microsoft.com/office/drawing/2014/main" id="{4B1E4FEE-D385-4B37-8DB0-BF41956B43F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610980" y="3135914"/>
            <a:ext cx="1332000" cy="57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鳥</a:t>
            </a:r>
          </a:p>
        </p:txBody>
      </p:sp>
      <p:sp>
        <p:nvSpPr>
          <p:cNvPr id="14" name="WordArt 2">
            <a:extLst>
              <a:ext uri="{FF2B5EF4-FFF2-40B4-BE49-F238E27FC236}">
                <a16:creationId xmlns:a16="http://schemas.microsoft.com/office/drawing/2014/main" id="{D3C89E18-18A5-4346-B001-B438AEB29E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905882" y="3081914"/>
            <a:ext cx="1332000" cy="68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我</a:t>
            </a:r>
            <a:endParaRPr lang="ja-JP" altLang="en-US" sz="5400" kern="10" spc="0" dirty="0"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WordArt 2">
            <a:extLst>
              <a:ext uri="{FF2B5EF4-FFF2-40B4-BE49-F238E27FC236}">
                <a16:creationId xmlns:a16="http://schemas.microsoft.com/office/drawing/2014/main" id="{FEA41509-5E38-40A9-BA82-DB45250017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333012" y="3135914"/>
            <a:ext cx="1332000" cy="57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鳥</a:t>
            </a:r>
          </a:p>
        </p:txBody>
      </p:sp>
      <p:sp>
        <p:nvSpPr>
          <p:cNvPr id="16" name="WordArt 2">
            <a:extLst>
              <a:ext uri="{FF2B5EF4-FFF2-40B4-BE49-F238E27FC236}">
                <a16:creationId xmlns:a16="http://schemas.microsoft.com/office/drawing/2014/main" id="{406C0BED-83E0-4FC9-AA70-76C09A29300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960659" y="3081914"/>
            <a:ext cx="1332000" cy="68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我</a:t>
            </a:r>
            <a:endParaRPr lang="ja-JP" altLang="en-US" sz="5400" kern="10" spc="0" dirty="0"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WordArt 2">
            <a:extLst>
              <a:ext uri="{FF2B5EF4-FFF2-40B4-BE49-F238E27FC236}">
                <a16:creationId xmlns:a16="http://schemas.microsoft.com/office/drawing/2014/main" id="{0E55F02B-5F69-4A2F-A0E1-4348ABA8E4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772820" y="5059085"/>
            <a:ext cx="720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鳥</a:t>
            </a:r>
          </a:p>
        </p:txBody>
      </p:sp>
      <p:sp>
        <p:nvSpPr>
          <p:cNvPr id="18" name="WordArt 2">
            <a:extLst>
              <a:ext uri="{FF2B5EF4-FFF2-40B4-BE49-F238E27FC236}">
                <a16:creationId xmlns:a16="http://schemas.microsoft.com/office/drawing/2014/main" id="{30F86E29-1A1F-42E1-8594-8FAB1BF993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886874" y="10115"/>
            <a:ext cx="468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我</a:t>
            </a:r>
          </a:p>
        </p:txBody>
      </p:sp>
      <p:sp>
        <p:nvSpPr>
          <p:cNvPr id="19" name="WordArt 2">
            <a:extLst>
              <a:ext uri="{FF2B5EF4-FFF2-40B4-BE49-F238E27FC236}">
                <a16:creationId xmlns:a16="http://schemas.microsoft.com/office/drawing/2014/main" id="{D89422D0-31E2-4ECC-A6AE-08B841623E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777824" y="5754875"/>
            <a:ext cx="648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我</a:t>
            </a:r>
          </a:p>
        </p:txBody>
      </p:sp>
      <p:sp>
        <p:nvSpPr>
          <p:cNvPr id="20" name="タイトル 6">
            <a:extLst>
              <a:ext uri="{FF2B5EF4-FFF2-40B4-BE49-F238E27FC236}">
                <a16:creationId xmlns:a16="http://schemas.microsoft.com/office/drawing/2014/main" id="{FC6FA133-8C16-4FDB-BF60-ABC3BC3610B4}"/>
              </a:ext>
            </a:extLst>
          </p:cNvPr>
          <p:cNvSpPr txBox="1">
            <a:spLocks/>
          </p:cNvSpPr>
          <p:nvPr/>
        </p:nvSpPr>
        <p:spPr>
          <a:xfrm>
            <a:off x="7860498" y="365125"/>
            <a:ext cx="35323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dirty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ょ</a:t>
            </a:r>
            <a:r>
              <a:rPr lang="ja-JP" altLang="en-US" dirty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</a:p>
        </p:txBody>
      </p:sp>
    </p:spTree>
    <p:extLst>
      <p:ext uri="{BB962C8B-B14F-4D97-AF65-F5344CB8AC3E}">
        <p14:creationId xmlns:p14="http://schemas.microsoft.com/office/powerpoint/2010/main" val="296716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L 0.59375 -0.0043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88" y="-23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48607 0.0009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97" y="4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-0.46927 4.07407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79" y="101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-0.57864 -4.03323E-1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9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L -0.00195 0.858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289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7 L 0.0026 0.6435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3217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44444E-6 L -0.0026 -0.643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3217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7 -0.11805 L -0.00013 -0.8543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-3682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0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4" grpId="0"/>
      <p:bldP spid="15" grpId="0"/>
      <p:bldP spid="16" grpId="0"/>
      <p:bldP spid="17" grpId="0"/>
      <p:bldP spid="18" grpId="0"/>
      <p:bldP spid="18" grpId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EA934623-1C26-40E5-82F1-25E935210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40" y="2598371"/>
            <a:ext cx="3340898" cy="3304318"/>
          </a:xfrm>
          <a:prstGeom prst="rect">
            <a:avLst/>
          </a:prstGeom>
        </p:spPr>
      </p:pic>
      <p:sp>
        <p:nvSpPr>
          <p:cNvPr id="28" name="タイトル 27">
            <a:extLst>
              <a:ext uri="{FF2B5EF4-FFF2-40B4-BE49-F238E27FC236}">
                <a16:creationId xmlns:a16="http://schemas.microsoft.com/office/drawing/2014/main" id="{A954E5E0-536A-43BD-8E3A-9EC4AF53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235" y="230109"/>
            <a:ext cx="9655511" cy="1941506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の部分は衣の異体字です。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これが「衣へん」になり、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b="1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が合体し　となり、右へ移動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DBE5F1-0EF7-401E-B283-7F7D7D4D0238}"/>
              </a:ext>
            </a:extLst>
          </p:cNvPr>
          <p:cNvSpPr txBox="1"/>
          <p:nvPr/>
        </p:nvSpPr>
        <p:spPr>
          <a:xfrm>
            <a:off x="2328925" y="5866422"/>
            <a:ext cx="7810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音読み：ザツ・ゾウ</a:t>
            </a:r>
          </a:p>
          <a:p>
            <a:pPr algn="ctr"/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訓読み：ま（じる）</a:t>
            </a:r>
          </a:p>
        </p:txBody>
      </p:sp>
      <p:sp>
        <p:nvSpPr>
          <p:cNvPr id="9" name="WordArt 2">
            <a:extLst>
              <a:ext uri="{FF2B5EF4-FFF2-40B4-BE49-F238E27FC236}">
                <a16:creationId xmlns:a16="http://schemas.microsoft.com/office/drawing/2014/main" id="{99CF6A3C-0FBA-4D59-A6D7-9D733E2556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269285" y="2086422"/>
            <a:ext cx="540000" cy="16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亠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632686D7-46AD-4E7B-B52B-F67CA67FD2E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804235" y="3301870"/>
            <a:ext cx="720000" cy="7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889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</a:p>
        </p:txBody>
      </p:sp>
      <p:sp>
        <p:nvSpPr>
          <p:cNvPr id="11" name="WordArt 2">
            <a:extLst>
              <a:ext uri="{FF2B5EF4-FFF2-40B4-BE49-F238E27FC236}">
                <a16:creationId xmlns:a16="http://schemas.microsoft.com/office/drawing/2014/main" id="{EE863849-74B5-4298-8427-4AA2A462EF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424101" y="3320519"/>
            <a:ext cx="720000" cy="75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889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</a:p>
        </p:txBody>
      </p:sp>
      <p:sp>
        <p:nvSpPr>
          <p:cNvPr id="12" name="WordArt 2">
            <a:extLst>
              <a:ext uri="{FF2B5EF4-FFF2-40B4-BE49-F238E27FC236}">
                <a16:creationId xmlns:a16="http://schemas.microsoft.com/office/drawing/2014/main" id="{92CE4419-14B7-4B5C-A5E7-8279E80F7C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608289" y="4166036"/>
            <a:ext cx="1800000" cy="16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sp>
        <p:nvSpPr>
          <p:cNvPr id="13" name="WordArt 2">
            <a:extLst>
              <a:ext uri="{FF2B5EF4-FFF2-40B4-BE49-F238E27FC236}">
                <a16:creationId xmlns:a16="http://schemas.microsoft.com/office/drawing/2014/main" id="{E60A9D4D-18F2-4C02-ABD5-BF176812558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500933" y="3382689"/>
            <a:ext cx="3240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14" name="WordArt 2">
            <a:extLst>
              <a:ext uri="{FF2B5EF4-FFF2-40B4-BE49-F238E27FC236}">
                <a16:creationId xmlns:a16="http://schemas.microsoft.com/office/drawing/2014/main" id="{26755BBA-9471-4BC6-A450-0CF770019C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669156" y="3436422"/>
            <a:ext cx="3240000" cy="16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635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衤</a:t>
            </a:r>
          </a:p>
        </p:txBody>
      </p:sp>
      <p:sp>
        <p:nvSpPr>
          <p:cNvPr id="15" name="WordArt 2">
            <a:extLst>
              <a:ext uri="{FF2B5EF4-FFF2-40B4-BE49-F238E27FC236}">
                <a16:creationId xmlns:a16="http://schemas.microsoft.com/office/drawing/2014/main" id="{1DE5A582-258A-4D57-B9FE-4576E9C0FA3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911695" y="2608689"/>
            <a:ext cx="1692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16" name="WordArt 2">
            <a:extLst>
              <a:ext uri="{FF2B5EF4-FFF2-40B4-BE49-F238E27FC236}">
                <a16:creationId xmlns:a16="http://schemas.microsoft.com/office/drawing/2014/main" id="{7B7E6636-7305-4DDD-B8FF-37FE794DB2C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135156" y="4243526"/>
            <a:ext cx="1548000" cy="16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2F6C468-75C0-4B07-A0B9-7E98E9D5D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646" y="308046"/>
            <a:ext cx="594878" cy="540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7B5804C-95EA-4484-B548-E6FA6D66A844}"/>
              </a:ext>
            </a:extLst>
          </p:cNvPr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775467" y="1602164"/>
            <a:ext cx="540000" cy="55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2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22222E-6 L 0.12487 -0.21643 C 0.15078 -0.26504 0.18985 -0.29051 0.23086 -0.29051 C 0.27735 -0.29051 0.31472 -0.26504 0.34063 -0.21643 L 0.46563 -2.22222E-6 " pathEditMode="relative" rAng="0" ptsTypes="AAAAA">
                                      <p:cBhvr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6 L 0.12487 -0.21667 C 0.15079 -0.26528 0.18985 -0.29074 0.23086 -0.29074 C 0.27735 -0.29074 0.31472 -0.26528 0.34063 -0.21667 L 0.46563 3.7037E-6 " pathEditMode="relative" rAng="0" ptsTypes="AAAAA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1.85185E-6 L 0.12487 -0.21666 C 0.15078 -0.26528 0.18984 -0.29074 0.23085 -0.29074 C 0.27734 -0.29074 0.31471 -0.26528 0.34062 -0.21666 L 0.46562 -1.85185E-6 " pathEditMode="relative" rAng="0" ptsTypes="AAA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60052 0.0055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26" y="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96296E-6 L 0.47643 -0.1430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15" y="-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WordArt 2">
            <a:extLst>
              <a:ext uri="{FF2B5EF4-FFF2-40B4-BE49-F238E27FC236}">
                <a16:creationId xmlns:a16="http://schemas.microsoft.com/office/drawing/2014/main" id="{44CB0B46-0AA6-4B96-8F5B-079F3C3541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652137" y="3668303"/>
            <a:ext cx="1080000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衣</a:t>
            </a:r>
          </a:p>
        </p:txBody>
      </p:sp>
      <p:sp>
        <p:nvSpPr>
          <p:cNvPr id="28" name="タイトル 27">
            <a:extLst>
              <a:ext uri="{FF2B5EF4-FFF2-40B4-BE49-F238E27FC236}">
                <a16:creationId xmlns:a16="http://schemas.microsoft.com/office/drawing/2014/main" id="{A954E5E0-536A-43BD-8E3A-9EC4AF53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1067400"/>
            <a:ext cx="5257800" cy="1325563"/>
          </a:xfrm>
        </p:spPr>
        <p:txBody>
          <a:bodyPr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</a:t>
            </a:r>
          </a:p>
        </p:txBody>
      </p:sp>
      <p:sp>
        <p:nvSpPr>
          <p:cNvPr id="29" name="WordArt 2">
            <a:extLst>
              <a:ext uri="{FF2B5EF4-FFF2-40B4-BE49-F238E27FC236}">
                <a16:creationId xmlns:a16="http://schemas.microsoft.com/office/drawing/2014/main" id="{BB27CD41-097B-40FC-AEED-5D09F4C12B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922138" y="1816422"/>
            <a:ext cx="540000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亠</a:t>
            </a:r>
          </a:p>
        </p:txBody>
      </p:sp>
      <p:sp>
        <p:nvSpPr>
          <p:cNvPr id="30" name="WordArt 2">
            <a:extLst>
              <a:ext uri="{FF2B5EF4-FFF2-40B4-BE49-F238E27FC236}">
                <a16:creationId xmlns:a16="http://schemas.microsoft.com/office/drawing/2014/main" id="{7DEB7239-20B4-4DAF-A8A2-D7BD89DC73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652137" y="2852489"/>
            <a:ext cx="1080000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里</a:t>
            </a:r>
          </a:p>
        </p:txBody>
      </p:sp>
      <p:sp>
        <p:nvSpPr>
          <p:cNvPr id="32" name="WordArt 2">
            <a:extLst>
              <a:ext uri="{FF2B5EF4-FFF2-40B4-BE49-F238E27FC236}">
                <a16:creationId xmlns:a16="http://schemas.microsoft.com/office/drawing/2014/main" id="{C810434F-E8B6-4230-A5B3-4EC3E75E0B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216279" y="3414607"/>
            <a:ext cx="2520000" cy="12071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里</a:t>
            </a:r>
          </a:p>
        </p:txBody>
      </p:sp>
      <p:sp>
        <p:nvSpPr>
          <p:cNvPr id="33" name="WordArt 2">
            <a:extLst>
              <a:ext uri="{FF2B5EF4-FFF2-40B4-BE49-F238E27FC236}">
                <a16:creationId xmlns:a16="http://schemas.microsoft.com/office/drawing/2014/main" id="{0CC87818-9282-4F17-9F0F-9BD09C1E2F4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209213" y="3478191"/>
            <a:ext cx="2520000" cy="108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6350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衤</a:t>
            </a:r>
          </a:p>
        </p:txBody>
      </p:sp>
      <p:sp>
        <p:nvSpPr>
          <p:cNvPr id="9" name="タイトル 27">
            <a:extLst>
              <a:ext uri="{FF2B5EF4-FFF2-40B4-BE49-F238E27FC236}">
                <a16:creationId xmlns:a16="http://schemas.microsoft.com/office/drawing/2014/main" id="{4B95AAC4-9608-4201-95DD-8BF316ADA0FA}"/>
              </a:ext>
            </a:extLst>
          </p:cNvPr>
          <p:cNvSpPr txBox="1">
            <a:spLocks/>
          </p:cNvSpPr>
          <p:nvPr/>
        </p:nvSpPr>
        <p:spPr>
          <a:xfrm>
            <a:off x="5924550" y="1109603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E724D64-996E-48A8-88CD-61A2CDEF8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713" y="2545382"/>
            <a:ext cx="2200847" cy="2700762"/>
          </a:xfrm>
          <a:prstGeom prst="rect">
            <a:avLst/>
          </a:prstGeom>
        </p:spPr>
      </p:pic>
      <p:sp>
        <p:nvSpPr>
          <p:cNvPr id="10" name="タイトル 27">
            <a:extLst>
              <a:ext uri="{FF2B5EF4-FFF2-40B4-BE49-F238E27FC236}">
                <a16:creationId xmlns:a16="http://schemas.microsoft.com/office/drawing/2014/main" id="{6948292F-FF2B-46F3-AE55-6660DE06A8F1}"/>
              </a:ext>
            </a:extLst>
          </p:cNvPr>
          <p:cNvSpPr txBox="1">
            <a:spLocks/>
          </p:cNvSpPr>
          <p:nvPr/>
        </p:nvSpPr>
        <p:spPr>
          <a:xfrm>
            <a:off x="666750" y="5246144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うら・裏表</a:t>
            </a:r>
          </a:p>
        </p:txBody>
      </p:sp>
      <p:sp>
        <p:nvSpPr>
          <p:cNvPr id="11" name="タイトル 27">
            <a:extLst>
              <a:ext uri="{FF2B5EF4-FFF2-40B4-BE49-F238E27FC236}">
                <a16:creationId xmlns:a16="http://schemas.microsoft.com/office/drawing/2014/main" id="{81177643-29B1-4D02-9C16-1580EBBAEA01}"/>
              </a:ext>
            </a:extLst>
          </p:cNvPr>
          <p:cNvSpPr txBox="1">
            <a:spLocks/>
          </p:cNvSpPr>
          <p:nvPr/>
        </p:nvSpPr>
        <p:spPr>
          <a:xfrm>
            <a:off x="5924550" y="5246144"/>
            <a:ext cx="5257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うち・成功裡</a:t>
            </a:r>
          </a:p>
        </p:txBody>
      </p:sp>
      <p:sp>
        <p:nvSpPr>
          <p:cNvPr id="12" name="タイトル 27">
            <a:extLst>
              <a:ext uri="{FF2B5EF4-FFF2-40B4-BE49-F238E27FC236}">
                <a16:creationId xmlns:a16="http://schemas.microsoft.com/office/drawing/2014/main" id="{0BDD65C3-B649-4A74-9603-775252BBB1BA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どちらも衣＋里で「り」と読み</a:t>
            </a:r>
          </a:p>
        </p:txBody>
      </p:sp>
    </p:spTree>
    <p:extLst>
      <p:ext uri="{BB962C8B-B14F-4D97-AF65-F5344CB8AC3E}">
        <p14:creationId xmlns:p14="http://schemas.microsoft.com/office/powerpoint/2010/main" val="74090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2.22222E-6 L 0.12487 -0.21643 C 0.15078 -0.26504 0.18984 -0.29051 0.23086 -0.29051 C 0.27734 -0.29051 0.31471 -0.26504 0.34062 -0.21643 L 0.46562 -2.22222E-6 " pathEditMode="relative" rAng="0" ptsTypes="AAAAA">
                                      <p:cBhvr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11111E-6 L 0.12487 -0.21643 C 0.15078 -0.26505 0.18984 -0.29051 0.23086 -0.29051 C 0.27734 -0.29051 0.31471 -0.26505 0.34062 -0.21643 L 0.46562 -1.11111E-6 " pathEditMode="relative" rAng="0" ptsTypes="AAAAA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0.00069 L 0.13763 -0.21644 C 0.16628 -0.26505 0.20937 -0.29051 0.25456 -0.29051 C 0.30586 -0.29051 0.347 -0.26505 0.37565 -0.21644 L 0.51354 0.00069 " pathEditMode="relative" rAng="0" ptsTypes="AAAAA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77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  <p:bldP spid="28" grpId="0"/>
      <p:bldP spid="29" grpId="0"/>
      <p:bldP spid="29" grpId="1"/>
      <p:bldP spid="30" grpId="0"/>
      <p:bldP spid="30" grpId="1"/>
      <p:bldP spid="32" grpId="0"/>
      <p:bldP spid="33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タイトル 27">
            <a:extLst>
              <a:ext uri="{FF2B5EF4-FFF2-40B4-BE49-F238E27FC236}">
                <a16:creationId xmlns:a16="http://schemas.microsoft.com/office/drawing/2014/main" id="{A954E5E0-536A-43BD-8E3A-9EC4AF53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746"/>
          </a:xfrm>
        </p:spPr>
        <p:txBody>
          <a:bodyPr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どちらも心＋亡で「ぼう」と発音</a:t>
            </a:r>
          </a:p>
        </p:txBody>
      </p:sp>
      <p:sp>
        <p:nvSpPr>
          <p:cNvPr id="29" name="WordArt 2">
            <a:extLst>
              <a:ext uri="{FF2B5EF4-FFF2-40B4-BE49-F238E27FC236}">
                <a16:creationId xmlns:a16="http://schemas.microsoft.com/office/drawing/2014/main" id="{BB27CD41-097B-40FC-AEED-5D09F4C12B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529356" y="2209204"/>
            <a:ext cx="1325563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亡</a:t>
            </a:r>
          </a:p>
        </p:txBody>
      </p:sp>
      <p:sp>
        <p:nvSpPr>
          <p:cNvPr id="31" name="WordArt 2">
            <a:extLst>
              <a:ext uri="{FF2B5EF4-FFF2-40B4-BE49-F238E27FC236}">
                <a16:creationId xmlns:a16="http://schemas.microsoft.com/office/drawing/2014/main" id="{44CB0B46-0AA6-4B96-8F5B-079F3C3541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529355" y="3545521"/>
            <a:ext cx="1325564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</a:t>
            </a:r>
          </a:p>
        </p:txBody>
      </p:sp>
      <p:sp>
        <p:nvSpPr>
          <p:cNvPr id="32" name="WordArt 2">
            <a:extLst>
              <a:ext uri="{FF2B5EF4-FFF2-40B4-BE49-F238E27FC236}">
                <a16:creationId xmlns:a16="http://schemas.microsoft.com/office/drawing/2014/main" id="{C810434F-E8B6-4230-A5B3-4EC3E75E0B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216279" y="3414607"/>
            <a:ext cx="2520000" cy="12071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亡</a:t>
            </a:r>
          </a:p>
        </p:txBody>
      </p:sp>
      <p:sp>
        <p:nvSpPr>
          <p:cNvPr id="33" name="WordArt 2">
            <a:extLst>
              <a:ext uri="{FF2B5EF4-FFF2-40B4-BE49-F238E27FC236}">
                <a16:creationId xmlns:a16="http://schemas.microsoft.com/office/drawing/2014/main" id="{0CC87818-9282-4F17-9F0F-9BD09C1E2F4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199864" y="3478191"/>
            <a:ext cx="2520000" cy="108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6350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忄</a:t>
            </a:r>
          </a:p>
        </p:txBody>
      </p:sp>
      <p:sp>
        <p:nvSpPr>
          <p:cNvPr id="8" name="タイトル 27">
            <a:extLst>
              <a:ext uri="{FF2B5EF4-FFF2-40B4-BE49-F238E27FC236}">
                <a16:creationId xmlns:a16="http://schemas.microsoft.com/office/drawing/2014/main" id="{1EB1BE81-939F-46F4-BDBA-F69916C6F7C5}"/>
              </a:ext>
            </a:extLst>
          </p:cNvPr>
          <p:cNvSpPr txBox="1">
            <a:spLocks/>
          </p:cNvSpPr>
          <p:nvPr/>
        </p:nvSpPr>
        <p:spPr>
          <a:xfrm>
            <a:off x="838200" y="1579809"/>
            <a:ext cx="52578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ぼう・忘却</a:t>
            </a:r>
          </a:p>
        </p:txBody>
      </p:sp>
      <p:sp>
        <p:nvSpPr>
          <p:cNvPr id="9" name="タイトル 27">
            <a:extLst>
              <a:ext uri="{FF2B5EF4-FFF2-40B4-BE49-F238E27FC236}">
                <a16:creationId xmlns:a16="http://schemas.microsoft.com/office/drawing/2014/main" id="{D370FFBD-9ABF-40B0-A305-79C725013B43}"/>
              </a:ext>
            </a:extLst>
          </p:cNvPr>
          <p:cNvSpPr txBox="1">
            <a:spLocks/>
          </p:cNvSpPr>
          <p:nvPr/>
        </p:nvSpPr>
        <p:spPr>
          <a:xfrm>
            <a:off x="6096000" y="1579809"/>
            <a:ext cx="52578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ぼう・多忙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1104D06-4468-4BAD-9D64-C01150A3C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393" y="2559065"/>
            <a:ext cx="2200847" cy="2700762"/>
          </a:xfrm>
          <a:prstGeom prst="rect">
            <a:avLst/>
          </a:prstGeom>
        </p:spPr>
      </p:pic>
      <p:sp>
        <p:nvSpPr>
          <p:cNvPr id="10" name="タイトル 27">
            <a:extLst>
              <a:ext uri="{FF2B5EF4-FFF2-40B4-BE49-F238E27FC236}">
                <a16:creationId xmlns:a16="http://schemas.microsoft.com/office/drawing/2014/main" id="{9D3527A8-3B94-43DF-A9A0-6C0774412DC5}"/>
              </a:ext>
            </a:extLst>
          </p:cNvPr>
          <p:cNvSpPr txBox="1">
            <a:spLocks/>
          </p:cNvSpPr>
          <p:nvPr/>
        </p:nvSpPr>
        <p:spPr>
          <a:xfrm>
            <a:off x="838200" y="5434173"/>
            <a:ext cx="52578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わすれる</a:t>
            </a:r>
          </a:p>
        </p:txBody>
      </p:sp>
      <p:sp>
        <p:nvSpPr>
          <p:cNvPr id="11" name="タイトル 27">
            <a:extLst>
              <a:ext uri="{FF2B5EF4-FFF2-40B4-BE49-F238E27FC236}">
                <a16:creationId xmlns:a16="http://schemas.microsoft.com/office/drawing/2014/main" id="{69EFF155-86F1-474E-ADB8-965F4C227241}"/>
              </a:ext>
            </a:extLst>
          </p:cNvPr>
          <p:cNvSpPr txBox="1">
            <a:spLocks/>
          </p:cNvSpPr>
          <p:nvPr/>
        </p:nvSpPr>
        <p:spPr>
          <a:xfrm>
            <a:off x="6096000" y="5434173"/>
            <a:ext cx="52578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いそがしい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4641580-7C65-464C-9EC4-8BE9E8E1CBBE}"/>
              </a:ext>
            </a:extLst>
          </p:cNvPr>
          <p:cNvGrpSpPr/>
          <p:nvPr/>
        </p:nvGrpSpPr>
        <p:grpSpPr>
          <a:xfrm>
            <a:off x="4917189" y="3289204"/>
            <a:ext cx="2409829" cy="2260089"/>
            <a:chOff x="4904137" y="2733942"/>
            <a:chExt cx="2409829" cy="2260089"/>
          </a:xfrm>
        </p:grpSpPr>
        <p:sp>
          <p:nvSpPr>
            <p:cNvPr id="3" name="吹き出し: 円形 2">
              <a:extLst>
                <a:ext uri="{FF2B5EF4-FFF2-40B4-BE49-F238E27FC236}">
                  <a16:creationId xmlns:a16="http://schemas.microsoft.com/office/drawing/2014/main" id="{ED3949F9-CED3-447F-B3B2-DC1EFFCFBC93}"/>
                </a:ext>
              </a:extLst>
            </p:cNvPr>
            <p:cNvSpPr/>
            <p:nvPr/>
          </p:nvSpPr>
          <p:spPr>
            <a:xfrm>
              <a:off x="4904137" y="2758191"/>
              <a:ext cx="2383726" cy="2235840"/>
            </a:xfrm>
            <a:prstGeom prst="wedgeEllipseCallout">
              <a:avLst>
                <a:gd name="adj1" fmla="val -70731"/>
                <a:gd name="adj2" fmla="val -1244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心を</a:t>
              </a:r>
              <a:endPara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亡く</a:t>
              </a:r>
              <a:endParaRPr kumimoji="1"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すと</a:t>
              </a:r>
            </a:p>
          </p:txBody>
        </p:sp>
        <p:sp>
          <p:nvSpPr>
            <p:cNvPr id="13" name="吹き出し: 円形 12">
              <a:extLst>
                <a:ext uri="{FF2B5EF4-FFF2-40B4-BE49-F238E27FC236}">
                  <a16:creationId xmlns:a16="http://schemas.microsoft.com/office/drawing/2014/main" id="{83A47DA5-171D-436B-A066-2BCE9159DB69}"/>
                </a:ext>
              </a:extLst>
            </p:cNvPr>
            <p:cNvSpPr/>
            <p:nvPr/>
          </p:nvSpPr>
          <p:spPr>
            <a:xfrm>
              <a:off x="4930240" y="2733942"/>
              <a:ext cx="2383726" cy="2235840"/>
            </a:xfrm>
            <a:prstGeom prst="wedgeEllipseCallout">
              <a:avLst>
                <a:gd name="adj1" fmla="val 66185"/>
                <a:gd name="adj2" fmla="val -5019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心を</a:t>
              </a:r>
              <a:endPara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亡く</a:t>
              </a:r>
              <a:endParaRPr kumimoji="1"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4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7037E-7 L 0.12487 -0.21644 C 0.15078 -0.26505 0.18984 -0.29051 0.23086 -0.29051 C 0.27734 -0.29051 0.31471 -0.26505 0.34062 -0.21644 L 0.46562 3.7037E-7 " pathEditMode="relative" rAng="0" ptsTypes="AAAAA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44444E-6 L 0.12487 -0.21644 C 0.15078 -0.26505 0.18984 -0.29051 0.23086 -0.29051 C 0.27734 -0.29051 0.31471 -0.26505 0.34062 -0.21644 L 0.46562 4.44444E-6 " pathEditMode="relative" rAng="0" ptsTypes="AAAAA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1" grpId="0"/>
      <p:bldP spid="31" grpId="1"/>
      <p:bldP spid="32" grpId="0"/>
      <p:bldP spid="33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タイトル 27">
            <a:extLst>
              <a:ext uri="{FF2B5EF4-FFF2-40B4-BE49-F238E27FC236}">
                <a16:creationId xmlns:a16="http://schemas.microsoft.com/office/drawing/2014/main" id="{A954E5E0-536A-43BD-8E3A-9EC4AF53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73" y="365125"/>
            <a:ext cx="11530739" cy="2393066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もとは「わき」という意味で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同じ字だった</a:t>
            </a:r>
            <a:b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WordArt 2">
            <a:extLst>
              <a:ext uri="{FF2B5EF4-FFF2-40B4-BE49-F238E27FC236}">
                <a16:creationId xmlns:a16="http://schemas.microsoft.com/office/drawing/2014/main" id="{BB27CD41-097B-40FC-AEED-5D09F4C12B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529356" y="2209204"/>
            <a:ext cx="1325563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劦</a:t>
            </a:r>
          </a:p>
        </p:txBody>
      </p:sp>
      <p:sp>
        <p:nvSpPr>
          <p:cNvPr id="30" name="WordArt 2">
            <a:extLst>
              <a:ext uri="{FF2B5EF4-FFF2-40B4-BE49-F238E27FC236}">
                <a16:creationId xmlns:a16="http://schemas.microsoft.com/office/drawing/2014/main" id="{7DEB7239-20B4-4DAF-A8A2-D7BD89DC73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077080" y="3765778"/>
            <a:ext cx="2405565" cy="7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31" name="WordArt 2">
            <a:extLst>
              <a:ext uri="{FF2B5EF4-FFF2-40B4-BE49-F238E27FC236}">
                <a16:creationId xmlns:a16="http://schemas.microsoft.com/office/drawing/2014/main" id="{44CB0B46-0AA6-4B96-8F5B-079F3C3541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484591" y="3901879"/>
            <a:ext cx="1325564" cy="162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32" name="WordArt 2">
            <a:extLst>
              <a:ext uri="{FF2B5EF4-FFF2-40B4-BE49-F238E27FC236}">
                <a16:creationId xmlns:a16="http://schemas.microsoft.com/office/drawing/2014/main" id="{C810434F-E8B6-4230-A5B3-4EC3E75E0B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099863" y="3298191"/>
            <a:ext cx="2520000" cy="144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劦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43F3976-25A6-492F-BE01-65B8CE08F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713" y="2656040"/>
            <a:ext cx="2200847" cy="2786113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F921B79-41E2-4AD6-8717-135DA6044EA4}"/>
              </a:ext>
            </a:extLst>
          </p:cNvPr>
          <p:cNvSpPr/>
          <p:nvPr/>
        </p:nvSpPr>
        <p:spPr>
          <a:xfrm>
            <a:off x="2435778" y="5546086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わき</a:t>
            </a:r>
            <a:endParaRPr lang="ja-JP" altLang="en-US" sz="5400" b="0" cap="none" spc="0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2726D7D-61B8-47CC-B14A-31FD143BFEE7}"/>
              </a:ext>
            </a:extLst>
          </p:cNvPr>
          <p:cNvSpPr/>
          <p:nvPr/>
        </p:nvSpPr>
        <p:spPr>
          <a:xfrm>
            <a:off x="2112137" y="5478594"/>
            <a:ext cx="2262158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おどす</a:t>
            </a:r>
            <a:endParaRPr lang="ja-JP" altLang="en-US" sz="5400" b="1" cap="none" spc="0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タイトル 27">
            <a:extLst>
              <a:ext uri="{FF2B5EF4-FFF2-40B4-BE49-F238E27FC236}">
                <a16:creationId xmlns:a16="http://schemas.microsoft.com/office/drawing/2014/main" id="{FB1F1FAC-707E-4ACC-80A1-7C3ED1232A4E}"/>
              </a:ext>
            </a:extLst>
          </p:cNvPr>
          <p:cNvSpPr txBox="1">
            <a:spLocks/>
          </p:cNvSpPr>
          <p:nvPr/>
        </p:nvSpPr>
        <p:spPr>
          <a:xfrm>
            <a:off x="838200" y="1876150"/>
            <a:ext cx="52578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きょう・脅威</a:t>
            </a:r>
          </a:p>
        </p:txBody>
      </p:sp>
      <p:sp>
        <p:nvSpPr>
          <p:cNvPr id="12" name="タイトル 27">
            <a:extLst>
              <a:ext uri="{FF2B5EF4-FFF2-40B4-BE49-F238E27FC236}">
                <a16:creationId xmlns:a16="http://schemas.microsoft.com/office/drawing/2014/main" id="{2860C2C3-FC82-407E-BCBD-59E9992C0D37}"/>
              </a:ext>
            </a:extLst>
          </p:cNvPr>
          <p:cNvSpPr txBox="1">
            <a:spLocks/>
          </p:cNvSpPr>
          <p:nvPr/>
        </p:nvSpPr>
        <p:spPr>
          <a:xfrm>
            <a:off x="6096000" y="1876150"/>
            <a:ext cx="5257800" cy="812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きょう・脇息</a:t>
            </a:r>
          </a:p>
        </p:txBody>
      </p:sp>
    </p:spTree>
    <p:extLst>
      <p:ext uri="{BB962C8B-B14F-4D97-AF65-F5344CB8AC3E}">
        <p14:creationId xmlns:p14="http://schemas.microsoft.com/office/powerpoint/2010/main" val="6170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.09653 L 0.13216 -0.1919 C 0.15963 -0.25671 0.20091 -0.29051 0.2444 -0.29051 C 0.29362 -0.29051 0.33307 -0.25671 0.36055 -0.1919 L 0.49297 0.09653 " pathEditMode="relative" rAng="0" ptsTypes="AAAAA">
                                      <p:cBhvr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48" y="-1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96296E-6 L 0.12487 -0.21644 C 0.15078 -0.26505 0.18985 -0.29051 0.23086 -0.29051 C 0.27735 -0.29051 0.31472 -0.26505 0.34063 -0.21644 L 0.46563 2.96296E-6 " pathEditMode="relative" rAng="0" ptsTypes="AAAAA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0.49232 4.07407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0" grpId="0"/>
      <p:bldP spid="31" grpId="0"/>
      <p:bldP spid="31" grpId="1"/>
      <p:bldP spid="32" grpId="0"/>
      <p:bldP spid="3" grpId="0"/>
      <p:bldP spid="3" grpId="1"/>
      <p:bldP spid="10" grpId="0" animBg="1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タイトル 27">
            <a:extLst>
              <a:ext uri="{FF2B5EF4-FFF2-40B4-BE49-F238E27FC236}">
                <a16:creationId xmlns:a16="http://schemas.microsoft.com/office/drawing/2014/main" id="{A954E5E0-536A-43BD-8E3A-9EC4AF53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828" y="1065912"/>
            <a:ext cx="10430359" cy="1027793"/>
          </a:xfrm>
        </p:spPr>
        <p:txBody>
          <a:bodyPr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ふくしゅうは復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讐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とも復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讎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とも書く</a:t>
            </a:r>
          </a:p>
        </p:txBody>
      </p:sp>
      <p:sp>
        <p:nvSpPr>
          <p:cNvPr id="29" name="WordArt 2">
            <a:extLst>
              <a:ext uri="{FF2B5EF4-FFF2-40B4-BE49-F238E27FC236}">
                <a16:creationId xmlns:a16="http://schemas.microsoft.com/office/drawing/2014/main" id="{BB27CD41-097B-40FC-AEED-5D09F4C12B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117907" y="2615675"/>
            <a:ext cx="1080000" cy="108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31" name="WordArt 2">
            <a:extLst>
              <a:ext uri="{FF2B5EF4-FFF2-40B4-BE49-F238E27FC236}">
                <a16:creationId xmlns:a16="http://schemas.microsoft.com/office/drawing/2014/main" id="{44CB0B46-0AA6-4B96-8F5B-079F3C3541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477907" y="3478191"/>
            <a:ext cx="1440000" cy="21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</a:t>
            </a:r>
          </a:p>
        </p:txBody>
      </p:sp>
      <p:sp>
        <p:nvSpPr>
          <p:cNvPr id="8" name="WordArt 2">
            <a:extLst>
              <a:ext uri="{FF2B5EF4-FFF2-40B4-BE49-F238E27FC236}">
                <a16:creationId xmlns:a16="http://schemas.microsoft.com/office/drawing/2014/main" id="{A0C679ED-2AB0-48D1-9E4C-6634E7189A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182787" y="2615675"/>
            <a:ext cx="1080000" cy="108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9" name="WordArt 2">
            <a:extLst>
              <a:ext uri="{FF2B5EF4-FFF2-40B4-BE49-F238E27FC236}">
                <a16:creationId xmlns:a16="http://schemas.microsoft.com/office/drawing/2014/main" id="{D6BC9310-9024-4483-A98B-B4405AA756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068768" y="3361195"/>
            <a:ext cx="2391040" cy="9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0CBB33F4-FA81-4C45-90F1-5AC6F6D83E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968768" y="3361195"/>
            <a:ext cx="2391040" cy="9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</a:t>
            </a:r>
          </a:p>
        </p:txBody>
      </p:sp>
      <p:sp>
        <p:nvSpPr>
          <p:cNvPr id="11" name="WordArt 2">
            <a:extLst>
              <a:ext uri="{FF2B5EF4-FFF2-40B4-BE49-F238E27FC236}">
                <a16:creationId xmlns:a16="http://schemas.microsoft.com/office/drawing/2014/main" id="{FB7CA1D4-4914-40A9-BC4F-4F9AD29DE0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868768" y="3361195"/>
            <a:ext cx="2391040" cy="9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41C51F62-52FA-4AEF-B1AC-00BD44F69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483" y="2577429"/>
            <a:ext cx="2200847" cy="2700762"/>
          </a:xfrm>
          <a:prstGeom prst="rect">
            <a:avLst/>
          </a:prstGeom>
        </p:spPr>
      </p:pic>
      <p:sp>
        <p:nvSpPr>
          <p:cNvPr id="13" name="タイトル 27">
            <a:extLst>
              <a:ext uri="{FF2B5EF4-FFF2-40B4-BE49-F238E27FC236}">
                <a16:creationId xmlns:a16="http://schemas.microsoft.com/office/drawing/2014/main" id="{BB9086A1-B04F-453E-8FF7-BAC97B3DFF39}"/>
              </a:ext>
            </a:extLst>
          </p:cNvPr>
          <p:cNvSpPr txBox="1">
            <a:spLocks/>
          </p:cNvSpPr>
          <p:nvPr/>
        </p:nvSpPr>
        <p:spPr>
          <a:xfrm>
            <a:off x="257629" y="19762"/>
            <a:ext cx="116199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シュウと読む。あだ、かたき、むくいるの意</a:t>
            </a:r>
          </a:p>
        </p:txBody>
      </p:sp>
      <p:sp>
        <p:nvSpPr>
          <p:cNvPr id="3" name="吹き出し: 上矢印 2">
            <a:extLst>
              <a:ext uri="{FF2B5EF4-FFF2-40B4-BE49-F238E27FC236}">
                <a16:creationId xmlns:a16="http://schemas.microsoft.com/office/drawing/2014/main" id="{78A72C08-0F62-4270-81A4-093B7EECC75F}"/>
              </a:ext>
            </a:extLst>
          </p:cNvPr>
          <p:cNvSpPr/>
          <p:nvPr/>
        </p:nvSpPr>
        <p:spPr>
          <a:xfrm>
            <a:off x="8264288" y="5111990"/>
            <a:ext cx="1630203" cy="1597039"/>
          </a:xfrm>
          <a:prstGeom prst="upArrow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こちらが</a:t>
            </a:r>
            <a:endParaRPr kumimoji="1" lang="en-US" altLang="ja-JP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正字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吹き出し: 右矢印 3">
            <a:extLst>
              <a:ext uri="{FF2B5EF4-FFF2-40B4-BE49-F238E27FC236}">
                <a16:creationId xmlns:a16="http://schemas.microsoft.com/office/drawing/2014/main" id="{1978664D-18F9-4107-B3BC-4E0D42038FC5}"/>
              </a:ext>
            </a:extLst>
          </p:cNvPr>
          <p:cNvSpPr/>
          <p:nvPr/>
        </p:nvSpPr>
        <p:spPr>
          <a:xfrm>
            <a:off x="464234" y="3429000"/>
            <a:ext cx="1597706" cy="1335296"/>
          </a:xfrm>
          <a:prstGeom prst="rightArrowCallo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</a:t>
            </a:r>
          </a:p>
        </p:txBody>
      </p:sp>
      <p:sp>
        <p:nvSpPr>
          <p:cNvPr id="14" name="吹き出し: 右矢印 13">
            <a:extLst>
              <a:ext uri="{FF2B5EF4-FFF2-40B4-BE49-F238E27FC236}">
                <a16:creationId xmlns:a16="http://schemas.microsoft.com/office/drawing/2014/main" id="{2CB824B2-47A5-46ED-91F2-E7A716AC08C6}"/>
              </a:ext>
            </a:extLst>
          </p:cNvPr>
          <p:cNvSpPr/>
          <p:nvPr/>
        </p:nvSpPr>
        <p:spPr>
          <a:xfrm>
            <a:off x="6295966" y="3429000"/>
            <a:ext cx="1597706" cy="1335296"/>
          </a:xfrm>
          <a:prstGeom prst="rightArrowCallou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復</a:t>
            </a:r>
          </a:p>
        </p:txBody>
      </p:sp>
    </p:spTree>
    <p:extLst>
      <p:ext uri="{BB962C8B-B14F-4D97-AF65-F5344CB8AC3E}">
        <p14:creationId xmlns:p14="http://schemas.microsoft.com/office/powerpoint/2010/main" val="190912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81481E-6 L 0.12487 -0.21644 C 0.15078 -0.26505 0.18984 -0.29051 0.23086 -0.29051 C 0.27734 -0.29051 0.31471 -0.26505 0.34062 -0.21644 L 0.46562 4.81481E-6 " pathEditMode="relative" rAng="0" ptsTypes="AAAAA">
                                      <p:cBhvr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3.33333E-6 L 0.12487 -0.21643 C 0.15078 -0.26504 0.18984 -0.29051 0.23086 -0.29051 C 0.27734 -0.29051 0.31471 -0.26504 0.34062 -0.21643 L 0.46562 -3.33333E-6 " pathEditMode="relative" rAng="0" ptsTypes="AAAAA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81481E-6 L 0.12487 -0.21644 C 0.15078 -0.26505 0.18984 -0.29051 0.23086 -0.29051 C 0.27734 -0.29051 0.31471 -0.26505 0.34062 -0.21644 L 0.46562 4.81481E-6 " pathEditMode="relative" rAng="0" ptsTypes="AAAAA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81" y="-1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29" grpId="1"/>
      <p:bldP spid="31" grpId="0"/>
      <p:bldP spid="31" grpId="1"/>
      <p:bldP spid="8" grpId="0"/>
      <p:bldP spid="8" grpId="1"/>
      <p:bldP spid="9" grpId="0"/>
      <p:bldP spid="10" grpId="0"/>
      <p:bldP spid="11" grpId="0"/>
      <p:bldP spid="13" grpId="0"/>
      <p:bldP spid="3" grpId="0" animBg="1"/>
      <p:bldP spid="4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DA56C53-0523-4823-B341-9C42D20FFF96}"/>
              </a:ext>
            </a:extLst>
          </p:cNvPr>
          <p:cNvSpPr/>
          <p:nvPr/>
        </p:nvSpPr>
        <p:spPr>
          <a:xfrm>
            <a:off x="2533966" y="4901817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棘</a:t>
            </a: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2783793C-AAC8-406E-826C-8291B75C8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802" y="2688892"/>
            <a:ext cx="3225064" cy="3078747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977BF92-5790-47BE-9F58-8D34D30932DE}"/>
              </a:ext>
            </a:extLst>
          </p:cNvPr>
          <p:cNvSpPr/>
          <p:nvPr/>
        </p:nvSpPr>
        <p:spPr>
          <a:xfrm>
            <a:off x="822138" y="1297828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含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C1A558A-F961-4326-9097-A89DAE1046C8}"/>
              </a:ext>
            </a:extLst>
          </p:cNvPr>
          <p:cNvSpPr/>
          <p:nvPr/>
        </p:nvSpPr>
        <p:spPr>
          <a:xfrm>
            <a:off x="6313527" y="1328851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累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439C4A-7ED6-40C1-93A4-41A60BA3B65C}"/>
              </a:ext>
            </a:extLst>
          </p:cNvPr>
          <p:cNvSpPr txBox="1"/>
          <p:nvPr/>
        </p:nvSpPr>
        <p:spPr>
          <a:xfrm>
            <a:off x="1436915" y="3801261"/>
            <a:ext cx="2265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7030A0"/>
                </a:solidFill>
              </a:rPr>
              <a:t>むらさき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FC096E-2AB2-4E8A-A7A4-9738C6835D4C}"/>
              </a:ext>
            </a:extLst>
          </p:cNvPr>
          <p:cNvSpPr txBox="1"/>
          <p:nvPr/>
        </p:nvSpPr>
        <p:spPr>
          <a:xfrm>
            <a:off x="1122239" y="1093827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わき</a:t>
            </a:r>
            <a:endParaRPr kumimoji="1" lang="ja-JP" altLang="en-US" sz="2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BB16EAB-0516-4F59-B0D6-2E2DDC1C82D4}"/>
              </a:ext>
            </a:extLst>
          </p:cNvPr>
          <p:cNvSpPr txBox="1"/>
          <p:nvPr/>
        </p:nvSpPr>
        <p:spPr>
          <a:xfrm>
            <a:off x="2533966" y="4924788"/>
            <a:ext cx="165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とげ</a:t>
            </a:r>
            <a:endParaRPr kumimoji="1" lang="ja-JP" altLang="en-US" sz="2800" dirty="0"/>
          </a:p>
        </p:txBody>
      </p:sp>
      <p:sp>
        <p:nvSpPr>
          <p:cNvPr id="20" name="タイトル 19">
            <a:extLst>
              <a:ext uri="{FF2B5EF4-FFF2-40B4-BE49-F238E27FC236}">
                <a16:creationId xmlns:a16="http://schemas.microsoft.com/office/drawing/2014/main" id="{90CBB325-61C1-4128-8FF3-9B0771CD1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91"/>
            <a:ext cx="10515600" cy="1150850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同じ部品でできているが、違う意味の漢字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C930E42-3D98-4D52-A150-A15521922C7E}"/>
              </a:ext>
            </a:extLst>
          </p:cNvPr>
          <p:cNvSpPr/>
          <p:nvPr/>
        </p:nvSpPr>
        <p:spPr>
          <a:xfrm>
            <a:off x="3557946" y="3062740"/>
            <a:ext cx="1659429" cy="1862048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rgbClr val="7030A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紫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B6B05BE-0E4E-41FE-AB4D-B3C0E74B9AEA}"/>
              </a:ext>
            </a:extLst>
          </p:cNvPr>
          <p:cNvSpPr/>
          <p:nvPr/>
        </p:nvSpPr>
        <p:spPr>
          <a:xfrm>
            <a:off x="2523780" y="1296794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吟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C33C912-DE15-4887-BD58-D31D2628EDEF}"/>
              </a:ext>
            </a:extLst>
          </p:cNvPr>
          <p:cNvSpPr/>
          <p:nvPr/>
        </p:nvSpPr>
        <p:spPr>
          <a:xfrm>
            <a:off x="4592112" y="1296794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bg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細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A12E16B-FC6C-4343-A659-861681B7B1E4}"/>
              </a:ext>
            </a:extLst>
          </p:cNvPr>
          <p:cNvSpPr/>
          <p:nvPr/>
        </p:nvSpPr>
        <p:spPr>
          <a:xfrm>
            <a:off x="9956482" y="1328851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椎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9EB794B-9F6D-4D80-8AD3-D6CD229CFB89}"/>
              </a:ext>
            </a:extLst>
          </p:cNvPr>
          <p:cNvSpPr/>
          <p:nvPr/>
        </p:nvSpPr>
        <p:spPr>
          <a:xfrm>
            <a:off x="8235067" y="1296794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2BBBD70-7A46-4BD8-83A4-083E7D175D3B}"/>
              </a:ext>
            </a:extLst>
          </p:cNvPr>
          <p:cNvSpPr/>
          <p:nvPr/>
        </p:nvSpPr>
        <p:spPr>
          <a:xfrm>
            <a:off x="937383" y="4930238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accent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棗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098D4EC-91E6-431A-A7A1-941F81C85362}"/>
              </a:ext>
            </a:extLst>
          </p:cNvPr>
          <p:cNvSpPr/>
          <p:nvPr/>
        </p:nvSpPr>
        <p:spPr>
          <a:xfrm>
            <a:off x="6313527" y="5021846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猷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3552E29-B1DA-4679-AFCA-C4D4EEE2E7FC}"/>
              </a:ext>
            </a:extLst>
          </p:cNvPr>
          <p:cNvSpPr/>
          <p:nvPr/>
        </p:nvSpPr>
        <p:spPr>
          <a:xfrm>
            <a:off x="4592112" y="4989789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猶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6904E6AF-039B-4F25-96F6-AEF9A92BFDDD}"/>
              </a:ext>
            </a:extLst>
          </p:cNvPr>
          <p:cNvSpPr/>
          <p:nvPr/>
        </p:nvSpPr>
        <p:spPr>
          <a:xfrm>
            <a:off x="8309687" y="4978422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架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FEAE6BC-BA64-4AB3-8B68-07CED4C451AA}"/>
              </a:ext>
            </a:extLst>
          </p:cNvPr>
          <p:cNvSpPr/>
          <p:nvPr/>
        </p:nvSpPr>
        <p:spPr>
          <a:xfrm>
            <a:off x="9956482" y="4978422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枷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717AB94-672A-4467-B3FB-DC209327660A}"/>
              </a:ext>
            </a:extLst>
          </p:cNvPr>
          <p:cNvSpPr/>
          <p:nvPr/>
        </p:nvSpPr>
        <p:spPr>
          <a:xfrm>
            <a:off x="7143896" y="3092382"/>
            <a:ext cx="1659429" cy="1862048"/>
          </a:xfrm>
          <a:prstGeom prst="rect">
            <a:avLst/>
          </a:prstGeom>
          <a:solidFill>
            <a:srgbClr val="7030A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紪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75EAB67-D9D5-4845-A6EC-35AA97CD62ED}"/>
              </a:ext>
            </a:extLst>
          </p:cNvPr>
          <p:cNvSpPr txBox="1"/>
          <p:nvPr/>
        </p:nvSpPr>
        <p:spPr>
          <a:xfrm>
            <a:off x="2783933" y="1093827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わき</a:t>
            </a:r>
            <a:endParaRPr kumimoji="1" lang="ja-JP" altLang="en-US" sz="2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656A4FB-F104-40F8-8FEE-36C520D9AC60}"/>
              </a:ext>
            </a:extLst>
          </p:cNvPr>
          <p:cNvSpPr txBox="1"/>
          <p:nvPr/>
        </p:nvSpPr>
        <p:spPr>
          <a:xfrm>
            <a:off x="4330002" y="1093827"/>
            <a:ext cx="2355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ほそ（い）</a:t>
            </a:r>
            <a:endParaRPr kumimoji="1" lang="ja-JP" altLang="en-US" sz="24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E8EEAE0-3212-4AE5-B806-6C16A1A55130}"/>
              </a:ext>
            </a:extLst>
          </p:cNvPr>
          <p:cNvSpPr txBox="1"/>
          <p:nvPr/>
        </p:nvSpPr>
        <p:spPr>
          <a:xfrm>
            <a:off x="6489628" y="1093827"/>
            <a:ext cx="1545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かさね</a:t>
            </a:r>
            <a:endParaRPr kumimoji="1" lang="ja-JP" altLang="en-US" sz="24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A503FC-0D24-441B-ADA6-1D3346D1F4C9}"/>
              </a:ext>
            </a:extLst>
          </p:cNvPr>
          <p:cNvSpPr txBox="1"/>
          <p:nvPr/>
        </p:nvSpPr>
        <p:spPr>
          <a:xfrm>
            <a:off x="8411167" y="1093827"/>
            <a:ext cx="157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しゅう</a:t>
            </a:r>
            <a:endParaRPr kumimoji="1" lang="ja-JP" altLang="en-US" sz="24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B80F062-E635-431E-A33F-7E30CA2293A1}"/>
              </a:ext>
            </a:extLst>
          </p:cNvPr>
          <p:cNvSpPr txBox="1"/>
          <p:nvPr/>
        </p:nvSpPr>
        <p:spPr>
          <a:xfrm>
            <a:off x="10049981" y="1093827"/>
            <a:ext cx="1545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しい</a:t>
            </a:r>
            <a:endParaRPr kumimoji="1" lang="ja-JP" altLang="en-US" sz="24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2DAD8EF4-719C-4D6F-A2EB-5A5D824A7864}"/>
              </a:ext>
            </a:extLst>
          </p:cNvPr>
          <p:cNvSpPr txBox="1"/>
          <p:nvPr/>
        </p:nvSpPr>
        <p:spPr>
          <a:xfrm>
            <a:off x="8803325" y="3436627"/>
            <a:ext cx="3117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7030A0"/>
                </a:solidFill>
              </a:rPr>
              <a:t>せい</a:t>
            </a:r>
            <a:endParaRPr kumimoji="1" lang="en-US" altLang="ja-JP" sz="2800" b="1" dirty="0">
              <a:solidFill>
                <a:srgbClr val="7030A0"/>
              </a:solidFill>
            </a:endParaRPr>
          </a:p>
          <a:p>
            <a:r>
              <a:rPr lang="ja-JP" altLang="en-US" sz="2800" b="1" dirty="0">
                <a:solidFill>
                  <a:srgbClr val="7030A0"/>
                </a:solidFill>
              </a:rPr>
              <a:t>緀（あや）と同字</a:t>
            </a:r>
            <a:endParaRPr lang="en-US" altLang="ja-JP" sz="2800" b="1" dirty="0">
              <a:solidFill>
                <a:srgbClr val="7030A0"/>
              </a:solidFill>
            </a:endParaRPr>
          </a:p>
          <a:p>
            <a:r>
              <a:rPr kumimoji="1" lang="ja-JP" altLang="en-US" sz="2800" b="1" dirty="0">
                <a:solidFill>
                  <a:srgbClr val="7030A0"/>
                </a:solidFill>
              </a:rPr>
              <a:t>絹の美しい模様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5797F43-16AD-4B3F-95EA-C9809DFD751A}"/>
              </a:ext>
            </a:extLst>
          </p:cNvPr>
          <p:cNvSpPr txBox="1"/>
          <p:nvPr/>
        </p:nvSpPr>
        <p:spPr>
          <a:xfrm>
            <a:off x="861560" y="4924788"/>
            <a:ext cx="165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なつめ</a:t>
            </a:r>
            <a:endParaRPr kumimoji="1" lang="ja-JP" altLang="en-US" sz="2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6C9ECED-CF83-40F6-B113-1E2CF6E19BEA}"/>
              </a:ext>
            </a:extLst>
          </p:cNvPr>
          <p:cNvSpPr txBox="1"/>
          <p:nvPr/>
        </p:nvSpPr>
        <p:spPr>
          <a:xfrm>
            <a:off x="6445806" y="4924788"/>
            <a:ext cx="165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ゆう</a:t>
            </a:r>
            <a:endParaRPr kumimoji="1" lang="ja-JP" altLang="en-US" sz="28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B3F7EC8-90C4-44ED-8EB9-97B0EBFEADBD}"/>
              </a:ext>
            </a:extLst>
          </p:cNvPr>
          <p:cNvSpPr txBox="1"/>
          <p:nvPr/>
        </p:nvSpPr>
        <p:spPr>
          <a:xfrm>
            <a:off x="4773400" y="4924788"/>
            <a:ext cx="165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なお</a:t>
            </a:r>
            <a:endParaRPr kumimoji="1" lang="ja-JP" altLang="en-US" sz="28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FA205AE-FB12-464A-8166-106430E235E3}"/>
              </a:ext>
            </a:extLst>
          </p:cNvPr>
          <p:cNvSpPr txBox="1"/>
          <p:nvPr/>
        </p:nvSpPr>
        <p:spPr>
          <a:xfrm>
            <a:off x="9987995" y="4924788"/>
            <a:ext cx="165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かせ</a:t>
            </a:r>
            <a:endParaRPr kumimoji="1" lang="ja-JP" altLang="en-US" sz="28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AE9C953-092F-4C93-93A6-42E2A12E1E3D}"/>
              </a:ext>
            </a:extLst>
          </p:cNvPr>
          <p:cNvSpPr txBox="1"/>
          <p:nvPr/>
        </p:nvSpPr>
        <p:spPr>
          <a:xfrm>
            <a:off x="8315589" y="4924788"/>
            <a:ext cx="165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15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29401 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0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1" grpId="0"/>
      <p:bldP spid="23" grpId="0" animBg="1"/>
      <p:bldP spid="23" grpId="1" animBg="1"/>
      <p:bldP spid="24" grpId="0"/>
      <p:bldP spid="26" grpId="0"/>
      <p:bldP spid="29" grpId="0"/>
      <p:bldP spid="32" grpId="0"/>
      <p:bldP spid="33" grpId="0"/>
      <p:bldP spid="28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2">
            <a:extLst>
              <a:ext uri="{FF2B5EF4-FFF2-40B4-BE49-F238E27FC236}">
                <a16:creationId xmlns:a16="http://schemas.microsoft.com/office/drawing/2014/main" id="{56F5B11C-2920-47D2-845D-98EDE7C528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4848448" y="2492488"/>
            <a:ext cx="1800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ナ</a:t>
            </a:r>
            <a:endParaRPr lang="ja-JP" altLang="en-US" sz="5400" kern="10" spc="0" dirty="0">
              <a:ln w="2857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8CA3EAA-EC69-419D-837A-2A0EBD30D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460" y="2473372"/>
            <a:ext cx="6181880" cy="1835055"/>
          </a:xfrm>
          <a:prstGeom prst="rect">
            <a:avLst/>
          </a:prstGeom>
        </p:spPr>
      </p:pic>
      <p:sp>
        <p:nvSpPr>
          <p:cNvPr id="4" name="WordArt 2">
            <a:extLst>
              <a:ext uri="{FF2B5EF4-FFF2-40B4-BE49-F238E27FC236}">
                <a16:creationId xmlns:a16="http://schemas.microsoft.com/office/drawing/2014/main" id="{812547DA-BEE4-41EB-9476-FEE6ADAA33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05048" y="2492488"/>
            <a:ext cx="1800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</a:t>
            </a:r>
            <a:endParaRPr lang="ja-JP" altLang="en-US" sz="5400" kern="10" spc="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WordArt 2">
            <a:extLst>
              <a:ext uri="{FF2B5EF4-FFF2-40B4-BE49-F238E27FC236}">
                <a16:creationId xmlns:a16="http://schemas.microsoft.com/office/drawing/2014/main" id="{8AB5E58D-294D-443F-8403-68DABCFBD6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676748" y="2492488"/>
            <a:ext cx="1800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</a:t>
            </a:r>
            <a:endParaRPr lang="ja-JP" altLang="en-US" sz="5400" kern="10" spc="0" dirty="0">
              <a:ln w="28575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WordArt 2">
            <a:extLst>
              <a:ext uri="{FF2B5EF4-FFF2-40B4-BE49-F238E27FC236}">
                <a16:creationId xmlns:a16="http://schemas.microsoft.com/office/drawing/2014/main" id="{E917420E-4E3A-4A0E-8452-4AB71C14CE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388602" y="2132488"/>
            <a:ext cx="2520000" cy="2520000"/>
          </a:xfrm>
          <a:prstGeom prst="rect">
            <a:avLst/>
          </a:prstGeom>
          <a:solidFill>
            <a:schemeClr val="bg1"/>
          </a:solidFill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noFill/>
                  <a:round/>
                  <a:headEnd/>
                  <a:tailEnd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君</a:t>
            </a:r>
            <a:endParaRPr lang="ja-JP" altLang="en-US" sz="5400" kern="10" spc="0" dirty="0">
              <a:ln w="28575">
                <a:noFill/>
                <a:round/>
                <a:headEnd/>
                <a:tailEnd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WordArt 2">
            <a:extLst>
              <a:ext uri="{FF2B5EF4-FFF2-40B4-BE49-F238E27FC236}">
                <a16:creationId xmlns:a16="http://schemas.microsoft.com/office/drawing/2014/main" id="{27B08092-7287-4F8B-BF75-4F19677051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105150" y="1700488"/>
            <a:ext cx="1188000" cy="205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571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</a:t>
            </a:r>
            <a:endParaRPr lang="ja-JP" altLang="en-US" sz="5400" kern="10" spc="0" dirty="0">
              <a:ln w="571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WordArt 2">
            <a:extLst>
              <a:ext uri="{FF2B5EF4-FFF2-40B4-BE49-F238E27FC236}">
                <a16:creationId xmlns:a16="http://schemas.microsoft.com/office/drawing/2014/main" id="{E5FEC385-10DE-436F-9940-471FCADBED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298052" y="3222901"/>
            <a:ext cx="1044000" cy="18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762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</a:t>
            </a:r>
            <a:endParaRPr lang="ja-JP" altLang="en-US" sz="5400" kern="10" spc="0" dirty="0">
              <a:ln w="76200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A0C4008-28C5-44A8-AB75-5C5266C81EE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6E670C6C-A2A5-4BF8-AF74-E4AC5D4C25F6}"/>
                </a:ext>
              </a:extLst>
            </p:cNvPr>
            <p:cNvSpPr/>
            <p:nvPr/>
          </p:nvSpPr>
          <p:spPr>
            <a:xfrm>
              <a:off x="2410691" y="0"/>
              <a:ext cx="9781309" cy="845127"/>
            </a:xfrm>
            <a:prstGeom prst="rect">
              <a:avLst/>
            </a:prstGeom>
            <a:solidFill>
              <a:srgbClr val="FF6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ヒライ信　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VOL.3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第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260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号　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2021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4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endPara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13" name="図 12" descr="クリップアート が含まれている画像&#10;&#10;非常に高い精度で生成された説明">
              <a:extLst>
                <a:ext uri="{FF2B5EF4-FFF2-40B4-BE49-F238E27FC236}">
                  <a16:creationId xmlns:a16="http://schemas.microsoft.com/office/drawing/2014/main" id="{F3DE8371-12E9-4640-BBF0-DE9045C3E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59" y="84524"/>
              <a:ext cx="2098531" cy="732893"/>
            </a:xfrm>
            <a:prstGeom prst="rect">
              <a:avLst/>
            </a:prstGeom>
          </p:spPr>
        </p:pic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BB8D68BA-882D-4B40-97B4-1233BA3CE33F}"/>
                </a:ext>
              </a:extLst>
            </p:cNvPr>
            <p:cNvSpPr/>
            <p:nvPr/>
          </p:nvSpPr>
          <p:spPr>
            <a:xfrm>
              <a:off x="0" y="6012873"/>
              <a:ext cx="12192000" cy="845127"/>
            </a:xfrm>
            <a:prstGeom prst="rect">
              <a:avLst/>
            </a:prstGeom>
            <a:solidFill>
              <a:srgbClr val="FF6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37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0.13125 L 0.18151 -0.34561 C 0.21915 -0.39375 0.27592 -0.41968 0.33555 -0.41968 C 0.40326 -0.41968 0.45756 -0.39375 0.49519 -0.34561 L 0.67683 -0.13125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41" y="-1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0.11088 L 0.13594 0.32523 C 0.16406 0.37361 0.20664 0.39976 0.25117 0.39976 C 0.30208 0.39976 0.34271 0.37361 0.37083 0.32523 L 0.50703 0.11088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0.01111 L 0.02097 0.2787 L 0.04063 0.01111 L 0.06172 0.2787 L 0.08282 0.01111 L 0.10248 0.2787 L 0.12344 0.01111 L 0.1431 0.2787 L 0.1642 0.01111 L 0.18529 0.2787 L 0.20495 0.01111 L 0.22592 0.2787 L 0.24558 0.01111 L 0.26667 0.2787 L 0.28776 0.01111 L 0.30743 0.2787 L 0.32852 0.01111 " pathEditMode="relative" rAng="0" ptsTypes="AAAAAAAAAAAAAAA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19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4" grpId="1"/>
      <p:bldP spid="5" grpId="0"/>
      <p:bldP spid="5" grpId="1"/>
      <p:bldP spid="7" grpId="0" animBg="1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E020581-CE0F-472B-BDC4-3747B978DE9C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889ADB6-0799-47B7-9C7D-0D326C242436}"/>
                </a:ext>
              </a:extLst>
            </p:cNvPr>
            <p:cNvSpPr/>
            <p:nvPr/>
          </p:nvSpPr>
          <p:spPr>
            <a:xfrm>
              <a:off x="2410691" y="0"/>
              <a:ext cx="9781309" cy="845127"/>
            </a:xfrm>
            <a:prstGeom prst="rect">
              <a:avLst/>
            </a:prstGeom>
            <a:solidFill>
              <a:srgbClr val="FF6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ヒライ信　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VOL.3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第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260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号　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2021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年</a:t>
              </a:r>
              <a:r>
                <a:rPr kumimoji="1" lang="en-US" altLang="ja-JP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4</a:t>
              </a:r>
              <a:r>
                <a:rPr kumimoji="1" lang="ja-JP" altLang="en-US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endPara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6" name="図 5" descr="クリップアート が含まれている画像&#10;&#10;非常に高い精度で生成された説明">
              <a:extLst>
                <a:ext uri="{FF2B5EF4-FFF2-40B4-BE49-F238E27FC236}">
                  <a16:creationId xmlns:a16="http://schemas.microsoft.com/office/drawing/2014/main" id="{269166B6-EE05-4CFB-BBAB-7A58C16F2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759" y="84524"/>
              <a:ext cx="2098531" cy="732893"/>
            </a:xfrm>
            <a:prstGeom prst="rect">
              <a:avLst/>
            </a:prstGeom>
          </p:spPr>
        </p:pic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52AEB03B-78C0-4B8D-B996-6E9EC5317260}"/>
                </a:ext>
              </a:extLst>
            </p:cNvPr>
            <p:cNvSpPr/>
            <p:nvPr/>
          </p:nvSpPr>
          <p:spPr>
            <a:xfrm>
              <a:off x="0" y="6012873"/>
              <a:ext cx="12192000" cy="845127"/>
            </a:xfrm>
            <a:prstGeom prst="rect">
              <a:avLst/>
            </a:prstGeom>
            <a:solidFill>
              <a:srgbClr val="FF61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　</a:t>
              </a:r>
            </a:p>
          </p:txBody>
        </p:sp>
      </p:grpSp>
      <p:sp>
        <p:nvSpPr>
          <p:cNvPr id="8" name="WordArt 2">
            <a:extLst>
              <a:ext uri="{FF2B5EF4-FFF2-40B4-BE49-F238E27FC236}">
                <a16:creationId xmlns:a16="http://schemas.microsoft.com/office/drawing/2014/main" id="{684975AE-5EC1-438F-ADD5-D9812F670CB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4450480" y="3128721"/>
            <a:ext cx="2391040" cy="9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糸</a:t>
            </a:r>
            <a:endParaRPr lang="ja-JP" altLang="en-US" sz="5400" kern="10" spc="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WordArt 2">
            <a:extLst>
              <a:ext uri="{FF2B5EF4-FFF2-40B4-BE49-F238E27FC236}">
                <a16:creationId xmlns:a16="http://schemas.microsoft.com/office/drawing/2014/main" id="{9A7A07A5-C801-4366-9EEC-A5E00622EC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350480" y="3128721"/>
            <a:ext cx="2391040" cy="90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冬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868844EB-7504-4781-B4D2-A8163B3CB89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403968" y="3038721"/>
            <a:ext cx="2391040" cy="1080000"/>
          </a:xfrm>
          <a:prstGeom prst="rect">
            <a:avLst/>
          </a:prstGeom>
          <a:solidFill>
            <a:schemeClr val="bg1"/>
          </a:solidFill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春</a:t>
            </a:r>
          </a:p>
        </p:txBody>
      </p:sp>
      <p:sp>
        <p:nvSpPr>
          <p:cNvPr id="11" name="WordArt 2">
            <a:extLst>
              <a:ext uri="{FF2B5EF4-FFF2-40B4-BE49-F238E27FC236}">
                <a16:creationId xmlns:a16="http://schemas.microsoft.com/office/drawing/2014/main" id="{DBE985B0-88C4-492F-AC32-CC262FFA1C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403968" y="3038721"/>
            <a:ext cx="2391040" cy="1080000"/>
          </a:xfrm>
          <a:prstGeom prst="rect">
            <a:avLst/>
          </a:prstGeom>
          <a:solidFill>
            <a:schemeClr val="bg1"/>
          </a:solidFill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</a:t>
            </a:r>
          </a:p>
        </p:txBody>
      </p:sp>
      <p:sp>
        <p:nvSpPr>
          <p:cNvPr id="12" name="WordArt 2">
            <a:extLst>
              <a:ext uri="{FF2B5EF4-FFF2-40B4-BE49-F238E27FC236}">
                <a16:creationId xmlns:a16="http://schemas.microsoft.com/office/drawing/2014/main" id="{B91EB232-CF50-4F0F-B797-EAD70974E3A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403968" y="3038721"/>
            <a:ext cx="2391040" cy="1080000"/>
          </a:xfrm>
          <a:prstGeom prst="rect">
            <a:avLst/>
          </a:prstGeom>
          <a:solidFill>
            <a:schemeClr val="bg1"/>
          </a:solidFill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accent4">
                      <a:lumMod val="75000"/>
                    </a:schemeClr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秋</a:t>
            </a:r>
          </a:p>
        </p:txBody>
      </p:sp>
    </p:spTree>
    <p:extLst>
      <p:ext uri="{BB962C8B-B14F-4D97-AF65-F5344CB8AC3E}">
        <p14:creationId xmlns:p14="http://schemas.microsoft.com/office/powerpoint/2010/main" val="2279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7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56" presetClass="exit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45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46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6" presetClass="exit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from="(ppt_w)" to="(-ppt_w*2)" calcmode="lin" valueType="num">
                                      <p:cBhvr rctx="PPT">
                                        <p:cTn id="51" dur="5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ppt_w*0.50)" calcmode="lin" valueType="num">
                                      <p:cBhvr>
                                        <p:cTn id="52" dur="500" decel="50000" autoRev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1+ppt_h/2)" calcmode="lin" valueType="num"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0" grpId="1" animBg="1"/>
      <p:bldP spid="11" grpId="0" animBg="1"/>
      <p:bldP spid="11" grpId="1" animBg="1"/>
      <p:bldP spid="12" grpId="0" build="allAtOnce" animBg="1"/>
      <p:bldP spid="12" grpI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D0639-4551-4AD0-87BB-8B849A51D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9871"/>
            <a:ext cx="10515600" cy="510523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コロナウイルスに変異株があるように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漢字の世界でも、いろいろと変化がある。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漢字は種類も多く、複雑な形を持つ文字である。似ている文字、違っていても発音や意味が同じ文字を</a:t>
            </a:r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異体字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漢字の読みも意味も同じだが、漢字を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構成する部品（パーツ・偏や旁）が同じで、配置が違う漢字のことを</a:t>
            </a:r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動用字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</a:p>
        </p:txBody>
      </p:sp>
    </p:spTree>
    <p:extLst>
      <p:ext uri="{BB962C8B-B14F-4D97-AF65-F5344CB8AC3E}">
        <p14:creationId xmlns:p14="http://schemas.microsoft.com/office/powerpoint/2010/main" val="53418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2242A6B-E164-44AD-9DED-950B00C2C6C1}"/>
              </a:ext>
            </a:extLst>
          </p:cNvPr>
          <p:cNvGrpSpPr/>
          <p:nvPr/>
        </p:nvGrpSpPr>
        <p:grpSpPr>
          <a:xfrm>
            <a:off x="7260784" y="2097044"/>
            <a:ext cx="1337514" cy="1296000"/>
            <a:chOff x="7260784" y="1745352"/>
            <a:chExt cx="1337514" cy="1296000"/>
          </a:xfrm>
        </p:grpSpPr>
        <p:sp>
          <p:nvSpPr>
            <p:cNvPr id="33" name="WordArt 2">
              <a:extLst>
                <a:ext uri="{FF2B5EF4-FFF2-40B4-BE49-F238E27FC236}">
                  <a16:creationId xmlns:a16="http://schemas.microsoft.com/office/drawing/2014/main" id="{71F7E68D-C180-4913-97AC-8211175B634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7572298" y="1970678"/>
              <a:ext cx="1224000" cy="828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12700">
                    <a:solidFill>
                      <a:srgbClr val="00B05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公</a:t>
              </a:r>
            </a:p>
          </p:txBody>
        </p:sp>
        <p:sp>
          <p:nvSpPr>
            <p:cNvPr id="34" name="WordArt 2">
              <a:extLst>
                <a:ext uri="{FF2B5EF4-FFF2-40B4-BE49-F238E27FC236}">
                  <a16:creationId xmlns:a16="http://schemas.microsoft.com/office/drawing/2014/main" id="{392F5AFA-A2D5-420D-9B02-7FD4119F476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6900784" y="2105352"/>
              <a:ext cx="1296000" cy="576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木</a:t>
              </a:r>
            </a:p>
          </p:txBody>
        </p:sp>
      </p:grpSp>
      <p:sp>
        <p:nvSpPr>
          <p:cNvPr id="37" name="WordArt 2">
            <a:extLst>
              <a:ext uri="{FF2B5EF4-FFF2-40B4-BE49-F238E27FC236}">
                <a16:creationId xmlns:a16="http://schemas.microsoft.com/office/drawing/2014/main" id="{454B48D2-9EAC-42AD-A588-FE3A3F2D01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572298" y="2327396"/>
            <a:ext cx="1224000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</a:t>
            </a:r>
          </a:p>
        </p:txBody>
      </p:sp>
      <p:sp>
        <p:nvSpPr>
          <p:cNvPr id="38" name="WordArt 2">
            <a:extLst>
              <a:ext uri="{FF2B5EF4-FFF2-40B4-BE49-F238E27FC236}">
                <a16:creationId xmlns:a16="http://schemas.microsoft.com/office/drawing/2014/main" id="{511AE6EA-B34E-40C2-83B8-E21FF4A0033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909880" y="2452492"/>
            <a:ext cx="1296000" cy="57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E02AB2A-DCC6-422B-BAC8-FDD57A68C371}"/>
              </a:ext>
            </a:extLst>
          </p:cNvPr>
          <p:cNvGrpSpPr/>
          <p:nvPr/>
        </p:nvGrpSpPr>
        <p:grpSpPr>
          <a:xfrm>
            <a:off x="1173779" y="4787406"/>
            <a:ext cx="1296340" cy="1332000"/>
            <a:chOff x="66674" y="3438564"/>
            <a:chExt cx="1296340" cy="1332000"/>
          </a:xfrm>
        </p:grpSpPr>
        <p:sp>
          <p:nvSpPr>
            <p:cNvPr id="45" name="WordArt 2">
              <a:extLst>
                <a:ext uri="{FF2B5EF4-FFF2-40B4-BE49-F238E27FC236}">
                  <a16:creationId xmlns:a16="http://schemas.microsoft.com/office/drawing/2014/main" id="{20315C89-FF52-4F73-9065-A96A6243FD7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-239326" y="3874276"/>
              <a:ext cx="1044000" cy="432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山</a:t>
              </a:r>
            </a:p>
          </p:txBody>
        </p:sp>
        <p:sp>
          <p:nvSpPr>
            <p:cNvPr id="46" name="WordArt 2">
              <a:extLst>
                <a:ext uri="{FF2B5EF4-FFF2-40B4-BE49-F238E27FC236}">
                  <a16:creationId xmlns:a16="http://schemas.microsoft.com/office/drawing/2014/main" id="{004B99A6-228D-4198-8C3D-836F474F16F0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301014" y="3708564"/>
              <a:ext cx="1332000" cy="792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00B05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奇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D5E57B6-2A70-4DAF-ADA9-7A6631EBAF6F}"/>
              </a:ext>
            </a:extLst>
          </p:cNvPr>
          <p:cNvGrpSpPr/>
          <p:nvPr/>
        </p:nvGrpSpPr>
        <p:grpSpPr>
          <a:xfrm>
            <a:off x="7282983" y="4864982"/>
            <a:ext cx="1364796" cy="1251264"/>
            <a:chOff x="6368589" y="3546564"/>
            <a:chExt cx="1364796" cy="1251264"/>
          </a:xfrm>
        </p:grpSpPr>
        <p:sp>
          <p:nvSpPr>
            <p:cNvPr id="53" name="WordArt 2">
              <a:extLst>
                <a:ext uri="{FF2B5EF4-FFF2-40B4-BE49-F238E27FC236}">
                  <a16:creationId xmlns:a16="http://schemas.microsoft.com/office/drawing/2014/main" id="{5499F9F6-BDBD-44F2-833C-4F9D7C8D63C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6707385" y="3744564"/>
              <a:ext cx="1224000" cy="828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00B05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各</a:t>
              </a:r>
            </a:p>
          </p:txBody>
        </p:sp>
        <p:sp>
          <p:nvSpPr>
            <p:cNvPr id="54" name="WordArt 2">
              <a:extLst>
                <a:ext uri="{FF2B5EF4-FFF2-40B4-BE49-F238E27FC236}">
                  <a16:creationId xmlns:a16="http://schemas.microsoft.com/office/drawing/2014/main" id="{686C355D-BCB1-466C-9090-B48913CAD00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5990589" y="3951828"/>
              <a:ext cx="1224000" cy="468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田</a:t>
              </a:r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5D76D647-6F22-4457-92AA-7A4AE12EC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構成要素部品を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に配置が替え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7BDCE24-4FB0-4795-8C6A-CEB4BA0C9B20}"/>
              </a:ext>
            </a:extLst>
          </p:cNvPr>
          <p:cNvSpPr txBox="1"/>
          <p:nvPr/>
        </p:nvSpPr>
        <p:spPr>
          <a:xfrm>
            <a:off x="2294875" y="2490615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みね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E72808-AD9D-47AB-AAEF-65686A796B38}"/>
              </a:ext>
            </a:extLst>
          </p:cNvPr>
          <p:cNvSpPr txBox="1"/>
          <p:nvPr/>
        </p:nvSpPr>
        <p:spPr>
          <a:xfrm>
            <a:off x="8394331" y="2490615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まつ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A27BCF-C8C0-4561-BBF9-1B2038F68687}"/>
              </a:ext>
            </a:extLst>
          </p:cNvPr>
          <p:cNvSpPr txBox="1"/>
          <p:nvPr/>
        </p:nvSpPr>
        <p:spPr>
          <a:xfrm>
            <a:off x="2246749" y="5191129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さき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439C4A-7ED6-40C1-93A4-41A60BA3B65C}"/>
              </a:ext>
            </a:extLst>
          </p:cNvPr>
          <p:cNvSpPr txBox="1"/>
          <p:nvPr/>
        </p:nvSpPr>
        <p:spPr>
          <a:xfrm>
            <a:off x="8383915" y="5218521"/>
            <a:ext cx="1351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りゃく</a:t>
            </a:r>
          </a:p>
        </p:txBody>
      </p:sp>
      <p:sp>
        <p:nvSpPr>
          <p:cNvPr id="25" name="WordArt 2">
            <a:extLst>
              <a:ext uri="{FF2B5EF4-FFF2-40B4-BE49-F238E27FC236}">
                <a16:creationId xmlns:a16="http://schemas.microsoft.com/office/drawing/2014/main" id="{23144CA6-EE58-43FD-9331-01F9091051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67779" y="2536225"/>
            <a:ext cx="1044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27" name="WordArt 2">
            <a:extLst>
              <a:ext uri="{FF2B5EF4-FFF2-40B4-BE49-F238E27FC236}">
                <a16:creationId xmlns:a16="http://schemas.microsoft.com/office/drawing/2014/main" id="{F782044C-6356-4CDC-9E88-1E0CB04E87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09211" y="2397505"/>
            <a:ext cx="1332000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夆</a:t>
            </a:r>
          </a:p>
        </p:txBody>
      </p:sp>
      <p:sp>
        <p:nvSpPr>
          <p:cNvPr id="28" name="WordArt 2">
            <a:extLst>
              <a:ext uri="{FF2B5EF4-FFF2-40B4-BE49-F238E27FC236}">
                <a16:creationId xmlns:a16="http://schemas.microsoft.com/office/drawing/2014/main" id="{086B3D32-399C-4A77-BD86-21F75992152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480417" y="2286329"/>
            <a:ext cx="1008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夆</a:t>
            </a:r>
          </a:p>
        </p:txBody>
      </p:sp>
      <p:sp>
        <p:nvSpPr>
          <p:cNvPr id="31" name="WordArt 2">
            <a:extLst>
              <a:ext uri="{FF2B5EF4-FFF2-40B4-BE49-F238E27FC236}">
                <a16:creationId xmlns:a16="http://schemas.microsoft.com/office/drawing/2014/main" id="{5F262B0C-BD1F-4ED2-9322-EE44CC255C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68818" y="2562007"/>
            <a:ext cx="1044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32" name="WordArt 2">
            <a:extLst>
              <a:ext uri="{FF2B5EF4-FFF2-40B4-BE49-F238E27FC236}">
                <a16:creationId xmlns:a16="http://schemas.microsoft.com/office/drawing/2014/main" id="{452A7825-0CE7-48F5-B20F-15518D78F4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09158" y="2398714"/>
            <a:ext cx="1332000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夆</a:t>
            </a:r>
          </a:p>
        </p:txBody>
      </p:sp>
      <p:sp>
        <p:nvSpPr>
          <p:cNvPr id="35" name="WordArt 2">
            <a:extLst>
              <a:ext uri="{FF2B5EF4-FFF2-40B4-BE49-F238E27FC236}">
                <a16:creationId xmlns:a16="http://schemas.microsoft.com/office/drawing/2014/main" id="{9DC3B7B9-552D-44B2-8E14-EB6D5548A1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821313" y="1863009"/>
            <a:ext cx="648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sp>
        <p:nvSpPr>
          <p:cNvPr id="36" name="WordArt 2">
            <a:extLst>
              <a:ext uri="{FF2B5EF4-FFF2-40B4-BE49-F238E27FC236}">
                <a16:creationId xmlns:a16="http://schemas.microsoft.com/office/drawing/2014/main" id="{EDCDFFF2-3491-4C43-A77B-550F5AD9CEE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782371" y="2538516"/>
            <a:ext cx="756000" cy="108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</a:t>
            </a:r>
          </a:p>
        </p:txBody>
      </p:sp>
      <p:sp>
        <p:nvSpPr>
          <p:cNvPr id="39" name="WordArt 2">
            <a:extLst>
              <a:ext uri="{FF2B5EF4-FFF2-40B4-BE49-F238E27FC236}">
                <a16:creationId xmlns:a16="http://schemas.microsoft.com/office/drawing/2014/main" id="{64CB742D-6DB6-46C1-9425-22BED5312D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811716" y="1608035"/>
            <a:ext cx="360000" cy="111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41" name="WordArt 2">
            <a:extLst>
              <a:ext uri="{FF2B5EF4-FFF2-40B4-BE49-F238E27FC236}">
                <a16:creationId xmlns:a16="http://schemas.microsoft.com/office/drawing/2014/main" id="{BC0BB9E0-0384-4DFD-A7A4-02E3487719A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67779" y="5266886"/>
            <a:ext cx="1044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42" name="WordArt 2">
            <a:extLst>
              <a:ext uri="{FF2B5EF4-FFF2-40B4-BE49-F238E27FC236}">
                <a16:creationId xmlns:a16="http://schemas.microsoft.com/office/drawing/2014/main" id="{7EE5DF47-C74C-4ECF-A46B-FFB6B4DB0A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811716" y="4337589"/>
            <a:ext cx="360000" cy="111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43" name="WordArt 2">
            <a:extLst>
              <a:ext uri="{FF2B5EF4-FFF2-40B4-BE49-F238E27FC236}">
                <a16:creationId xmlns:a16="http://schemas.microsoft.com/office/drawing/2014/main" id="{EF3275B5-2D41-4B86-93D5-81FB24A554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480417" y="4966382"/>
            <a:ext cx="1008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</a:t>
            </a:r>
          </a:p>
        </p:txBody>
      </p:sp>
      <p:sp>
        <p:nvSpPr>
          <p:cNvPr id="44" name="WordArt 2">
            <a:extLst>
              <a:ext uri="{FF2B5EF4-FFF2-40B4-BE49-F238E27FC236}">
                <a16:creationId xmlns:a16="http://schemas.microsoft.com/office/drawing/2014/main" id="{E7F9F05C-7415-4167-85F7-AB8066996F2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08119" y="5044902"/>
            <a:ext cx="1332000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奇</a:t>
            </a:r>
          </a:p>
        </p:txBody>
      </p:sp>
      <p:sp>
        <p:nvSpPr>
          <p:cNvPr id="47" name="WordArt 2">
            <a:extLst>
              <a:ext uri="{FF2B5EF4-FFF2-40B4-BE49-F238E27FC236}">
                <a16:creationId xmlns:a16="http://schemas.microsoft.com/office/drawing/2014/main" id="{800F6930-DCB5-46D2-B13E-C02F54AC92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636466" y="5058791"/>
            <a:ext cx="1224000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</a:t>
            </a:r>
          </a:p>
        </p:txBody>
      </p:sp>
      <p:sp>
        <p:nvSpPr>
          <p:cNvPr id="48" name="WordArt 2">
            <a:extLst>
              <a:ext uri="{FF2B5EF4-FFF2-40B4-BE49-F238E27FC236}">
                <a16:creationId xmlns:a16="http://schemas.microsoft.com/office/drawing/2014/main" id="{E405C553-7010-4630-B72C-5311447424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919670" y="5266055"/>
            <a:ext cx="1224000" cy="46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</a:t>
            </a:r>
          </a:p>
        </p:txBody>
      </p:sp>
      <p:sp>
        <p:nvSpPr>
          <p:cNvPr id="51" name="WordArt 2">
            <a:extLst>
              <a:ext uri="{FF2B5EF4-FFF2-40B4-BE49-F238E27FC236}">
                <a16:creationId xmlns:a16="http://schemas.microsoft.com/office/drawing/2014/main" id="{195D484A-24B7-4A82-948D-D52CAA50E9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911313" y="4513578"/>
            <a:ext cx="468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</a:t>
            </a:r>
          </a:p>
        </p:txBody>
      </p:sp>
      <p:sp>
        <p:nvSpPr>
          <p:cNvPr id="52" name="WordArt 2">
            <a:extLst>
              <a:ext uri="{FF2B5EF4-FFF2-40B4-BE49-F238E27FC236}">
                <a16:creationId xmlns:a16="http://schemas.microsoft.com/office/drawing/2014/main" id="{159244DD-D4DE-4749-8A5F-34EE997A02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776497" y="5176959"/>
            <a:ext cx="756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</a:t>
            </a:r>
          </a:p>
        </p:txBody>
      </p:sp>
      <p:sp>
        <p:nvSpPr>
          <p:cNvPr id="24" name="円弧 23">
            <a:extLst>
              <a:ext uri="{FF2B5EF4-FFF2-40B4-BE49-F238E27FC236}">
                <a16:creationId xmlns:a16="http://schemas.microsoft.com/office/drawing/2014/main" id="{AC587FA7-4E21-40AC-B01A-E5CF7E7ED66C}"/>
              </a:ext>
            </a:extLst>
          </p:cNvPr>
          <p:cNvSpPr/>
          <p:nvPr/>
        </p:nvSpPr>
        <p:spPr>
          <a:xfrm>
            <a:off x="1370122" y="1159837"/>
            <a:ext cx="2573045" cy="1404914"/>
          </a:xfrm>
          <a:prstGeom prst="arc">
            <a:avLst>
              <a:gd name="adj1" fmla="val 10925776"/>
              <a:gd name="adj2" fmla="val 0"/>
            </a:avLst>
          </a:prstGeom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B9F0C854-6D6F-4C05-BA1A-35B99BC392DE}"/>
              </a:ext>
            </a:extLst>
          </p:cNvPr>
          <p:cNvSpPr/>
          <p:nvPr/>
        </p:nvSpPr>
        <p:spPr>
          <a:xfrm flipV="1">
            <a:off x="2064370" y="2892901"/>
            <a:ext cx="1965627" cy="1204494"/>
          </a:xfrm>
          <a:prstGeom prst="arc">
            <a:avLst>
              <a:gd name="adj1" fmla="val 10925776"/>
              <a:gd name="adj2" fmla="val 0"/>
            </a:avLst>
          </a:prstGeom>
          <a:ln w="38100">
            <a:solidFill>
              <a:srgbClr val="00B05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F05644F-F804-4D5C-8707-C9C3BB869183}"/>
              </a:ext>
            </a:extLst>
          </p:cNvPr>
          <p:cNvCxnSpPr/>
          <p:nvPr/>
        </p:nvCxnSpPr>
        <p:spPr>
          <a:xfrm flipV="1">
            <a:off x="7595585" y="2361626"/>
            <a:ext cx="1789047" cy="366771"/>
          </a:xfrm>
          <a:prstGeom prst="line">
            <a:avLst/>
          </a:prstGeom>
          <a:ln w="381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A645F40E-583A-4ABA-882E-B88E62CCF5D2}"/>
              </a:ext>
            </a:extLst>
          </p:cNvPr>
          <p:cNvCxnSpPr>
            <a:cxnSpLocks/>
          </p:cNvCxnSpPr>
          <p:nvPr/>
        </p:nvCxnSpPr>
        <p:spPr>
          <a:xfrm>
            <a:off x="8363643" y="3199126"/>
            <a:ext cx="1369371" cy="1"/>
          </a:xfrm>
          <a:prstGeom prst="line">
            <a:avLst/>
          </a:prstGeom>
          <a:ln w="38100">
            <a:solidFill>
              <a:srgbClr val="00B05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62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6 -0.0787 L 0.06081 -0.14329 C 0.0724 -0.15787 0.08998 -0.16504 0.10808 -0.16504 C 0.12891 -0.16504 0.14571 -0.15787 0.15716 -0.14329 L 0.21315 -0.0787 " pathEditMode="relative" rAng="0" ptsTypes="AAAAA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78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2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00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3" presetClass="path" presetSubtype="0" accel="48000" decel="5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3.33333E-6 L 0.15912 0.01319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6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85185E-6 L 0.22487 -0.05579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37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7 L 0.16693 0.08565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46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1000"/>
                            </p:stCondLst>
                            <p:childTnLst>
                              <p:par>
                                <p:cTn id="84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6 -0.0787 L 0.06081 -0.14329 C 0.0724 -0.15787 0.08998 -0.16504 0.10808 -0.16504 C 0.12891 -0.16504 0.14571 -0.15787 0.15716 -0.14329 L 0.21315 -0.0787 " pathEditMode="relative" rAng="0" ptsTypes="AAAAA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78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2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41"/>
                                        </p:tgtEl>
                                      </p:cBhvr>
                                      <p:by x="100000" y="2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00"/>
                            </p:stCondLst>
                            <p:childTnLst>
                              <p:par>
                                <p:cTn id="97" presetID="63" presetClass="path" presetSubtype="0" accel="48000" decel="5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1.11111E-6 L 0.15912 0.01319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6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11111E-6 L 0.22487 -0.05579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37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59259E-6 L 0.16693 0.08565 " pathEditMode="relative" rAng="0" ptsTypes="AA">
                                      <p:cBhvr>
                                        <p:cTn id="1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46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  <p:bldP spid="38" grpId="1"/>
      <p:bldP spid="2" grpId="0"/>
      <p:bldP spid="6" grpId="0"/>
      <p:bldP spid="9" grpId="0"/>
      <p:bldP spid="12" grpId="0"/>
      <p:bldP spid="15" grpId="0"/>
      <p:bldP spid="28" grpId="0"/>
      <p:bldP spid="31" grpId="0"/>
      <p:bldP spid="31" grpId="1"/>
      <p:bldP spid="31" grpId="2"/>
      <p:bldP spid="31" grpId="3"/>
      <p:bldP spid="32" grpId="0"/>
      <p:bldP spid="32" grpId="1"/>
      <p:bldP spid="35" grpId="0"/>
      <p:bldP spid="36" grpId="0"/>
      <p:bldP spid="39" grpId="0"/>
      <p:bldP spid="41" grpId="0"/>
      <p:bldP spid="41" grpId="1"/>
      <p:bldP spid="41" grpId="2"/>
      <p:bldP spid="41" grpId="3"/>
      <p:bldP spid="42" grpId="0"/>
      <p:bldP spid="43" grpId="0"/>
      <p:bldP spid="44" grpId="0"/>
      <p:bldP spid="44" grpId="1"/>
      <p:bldP spid="47" grpId="0"/>
      <p:bldP spid="47" grpId="1"/>
      <p:bldP spid="48" grpId="0"/>
      <p:bldP spid="48" grpId="1"/>
      <p:bldP spid="51" grpId="0"/>
      <p:bldP spid="52" grpId="0"/>
      <p:bldP spid="24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7504625-9F42-478A-9B54-58DAEE7A3576}"/>
              </a:ext>
            </a:extLst>
          </p:cNvPr>
          <p:cNvGrpSpPr/>
          <p:nvPr/>
        </p:nvGrpSpPr>
        <p:grpSpPr>
          <a:xfrm>
            <a:off x="1113097" y="3484896"/>
            <a:ext cx="1333839" cy="1332000"/>
            <a:chOff x="1113097" y="3484896"/>
            <a:chExt cx="1333839" cy="1332000"/>
          </a:xfrm>
        </p:grpSpPr>
        <p:sp>
          <p:nvSpPr>
            <p:cNvPr id="6" name="WordArt 2">
              <a:extLst>
                <a:ext uri="{FF2B5EF4-FFF2-40B4-BE49-F238E27FC236}">
                  <a16:creationId xmlns:a16="http://schemas.microsoft.com/office/drawing/2014/main" id="{7F12C93E-DACA-4CE2-8434-B1EC9F2E8A0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717097" y="3880896"/>
              <a:ext cx="1332000" cy="540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木</a:t>
              </a:r>
            </a:p>
          </p:txBody>
        </p:sp>
        <p:sp>
          <p:nvSpPr>
            <p:cNvPr id="7" name="WordArt 2">
              <a:extLst>
                <a:ext uri="{FF2B5EF4-FFF2-40B4-BE49-F238E27FC236}">
                  <a16:creationId xmlns:a16="http://schemas.microsoft.com/office/drawing/2014/main" id="{DAC37AA1-2DD2-4F30-857B-73EC424F35B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1402936" y="3757282"/>
              <a:ext cx="1260000" cy="828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00B05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隹</a:t>
              </a:r>
            </a:p>
          </p:txBody>
        </p: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F6F7DBF3-E1D5-4B87-B890-CE968431A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98" y="1646498"/>
            <a:ext cx="1353429" cy="137171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C26F53D-BC8F-4CA1-8863-D65086932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119" y="1652759"/>
            <a:ext cx="1353429" cy="137171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E4E010-5E8C-4C48-948E-DAF460A6935E}"/>
              </a:ext>
            </a:extLst>
          </p:cNvPr>
          <p:cNvSpPr txBox="1"/>
          <p:nvPr/>
        </p:nvSpPr>
        <p:spPr>
          <a:xfrm>
            <a:off x="2345767" y="2199707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59CAA8-3D4E-404C-9093-D2BC6B3E6498}"/>
              </a:ext>
            </a:extLst>
          </p:cNvPr>
          <p:cNvSpPr txBox="1"/>
          <p:nvPr/>
        </p:nvSpPr>
        <p:spPr>
          <a:xfrm>
            <a:off x="2300537" y="3932754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しい</a:t>
            </a:r>
          </a:p>
        </p:txBody>
      </p:sp>
      <p:sp>
        <p:nvSpPr>
          <p:cNvPr id="12" name="WordArt 2">
            <a:extLst>
              <a:ext uri="{FF2B5EF4-FFF2-40B4-BE49-F238E27FC236}">
                <a16:creationId xmlns:a16="http://schemas.microsoft.com/office/drawing/2014/main" id="{AB133C49-73E8-4196-9FE7-2BB88249E9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30478" y="1947308"/>
            <a:ext cx="1332000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其</a:t>
            </a:r>
          </a:p>
        </p:txBody>
      </p:sp>
      <p:sp>
        <p:nvSpPr>
          <p:cNvPr id="13" name="WordArt 2">
            <a:extLst>
              <a:ext uri="{FF2B5EF4-FFF2-40B4-BE49-F238E27FC236}">
                <a16:creationId xmlns:a16="http://schemas.microsoft.com/office/drawing/2014/main" id="{7DF82ED0-618C-45BF-A267-DBF01BF75B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84975" y="2073308"/>
            <a:ext cx="1332000" cy="54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14" name="WordArt 2">
            <a:extLst>
              <a:ext uri="{FF2B5EF4-FFF2-40B4-BE49-F238E27FC236}">
                <a16:creationId xmlns:a16="http://schemas.microsoft.com/office/drawing/2014/main" id="{E757D5DD-34DD-4F00-A8CE-DA990E8D33A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649695" y="2150433"/>
            <a:ext cx="540000" cy="104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15" name="WordArt 2">
            <a:extLst>
              <a:ext uri="{FF2B5EF4-FFF2-40B4-BE49-F238E27FC236}">
                <a16:creationId xmlns:a16="http://schemas.microsoft.com/office/drawing/2014/main" id="{7AC52A9D-E973-4C2D-8A3F-7B888A4E69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629564" y="1402356"/>
            <a:ext cx="756000" cy="13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其</a:t>
            </a:r>
          </a:p>
        </p:txBody>
      </p:sp>
      <p:sp>
        <p:nvSpPr>
          <p:cNvPr id="16" name="WordArt 2">
            <a:extLst>
              <a:ext uri="{FF2B5EF4-FFF2-40B4-BE49-F238E27FC236}">
                <a16:creationId xmlns:a16="http://schemas.microsoft.com/office/drawing/2014/main" id="{EC31D708-63D1-4900-A470-F5D9DDA64B8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19677" y="3867978"/>
            <a:ext cx="1332000" cy="54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sp>
        <p:nvSpPr>
          <p:cNvPr id="17" name="WordArt 2">
            <a:extLst>
              <a:ext uri="{FF2B5EF4-FFF2-40B4-BE49-F238E27FC236}">
                <a16:creationId xmlns:a16="http://schemas.microsoft.com/office/drawing/2014/main" id="{3D7280EB-3CA3-4CE7-8F47-4C8CC71A30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05516" y="3744364"/>
            <a:ext cx="1260000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18" name="WordArt 2">
            <a:extLst>
              <a:ext uri="{FF2B5EF4-FFF2-40B4-BE49-F238E27FC236}">
                <a16:creationId xmlns:a16="http://schemas.microsoft.com/office/drawing/2014/main" id="{AAD131F1-AE08-445A-83D8-7BED4835B45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572915" y="3734508"/>
            <a:ext cx="756000" cy="115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隹</a:t>
            </a:r>
          </a:p>
        </p:txBody>
      </p:sp>
      <p:sp>
        <p:nvSpPr>
          <p:cNvPr id="19" name="WordArt 2">
            <a:extLst>
              <a:ext uri="{FF2B5EF4-FFF2-40B4-BE49-F238E27FC236}">
                <a16:creationId xmlns:a16="http://schemas.microsoft.com/office/drawing/2014/main" id="{C6A3CF4F-2F21-4AC7-AE5B-D4E860E3B0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717722" y="3155777"/>
            <a:ext cx="576000" cy="115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3F422B74-2C6F-4BB7-A3ED-EAF53959C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366" y="1668585"/>
            <a:ext cx="1359526" cy="1371719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C0EC62D-1293-4A8E-90E4-41DCE403FDF0}"/>
              </a:ext>
            </a:extLst>
          </p:cNvPr>
          <p:cNvSpPr txBox="1"/>
          <p:nvPr/>
        </p:nvSpPr>
        <p:spPr>
          <a:xfrm>
            <a:off x="8448119" y="2130139"/>
            <a:ext cx="1175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たましい</a:t>
            </a:r>
          </a:p>
        </p:txBody>
      </p:sp>
      <p:sp>
        <p:nvSpPr>
          <p:cNvPr id="22" name="WordArt 2">
            <a:extLst>
              <a:ext uri="{FF2B5EF4-FFF2-40B4-BE49-F238E27FC236}">
                <a16:creationId xmlns:a16="http://schemas.microsoft.com/office/drawing/2014/main" id="{708B2CFF-9D28-45C8-9085-2D18834F42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983271" y="2069300"/>
            <a:ext cx="1116000" cy="46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云</a:t>
            </a:r>
          </a:p>
        </p:txBody>
      </p:sp>
      <p:sp>
        <p:nvSpPr>
          <p:cNvPr id="23" name="WordArt 2">
            <a:extLst>
              <a:ext uri="{FF2B5EF4-FFF2-40B4-BE49-F238E27FC236}">
                <a16:creationId xmlns:a16="http://schemas.microsoft.com/office/drawing/2014/main" id="{992F3D54-BF2C-41EB-91A6-E8FE2D87F2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536899" y="1911308"/>
            <a:ext cx="1332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鬼</a:t>
            </a:r>
          </a:p>
        </p:txBody>
      </p:sp>
      <p:sp>
        <p:nvSpPr>
          <p:cNvPr id="24" name="WordArt 2">
            <a:extLst>
              <a:ext uri="{FF2B5EF4-FFF2-40B4-BE49-F238E27FC236}">
                <a16:creationId xmlns:a16="http://schemas.microsoft.com/office/drawing/2014/main" id="{B304D1CE-7F5B-47D8-B158-B2A6EDA9ED9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836814" y="1868594"/>
            <a:ext cx="720000" cy="12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鬼</a:t>
            </a:r>
          </a:p>
        </p:txBody>
      </p:sp>
      <p:sp>
        <p:nvSpPr>
          <p:cNvPr id="25" name="WordArt 2">
            <a:extLst>
              <a:ext uri="{FF2B5EF4-FFF2-40B4-BE49-F238E27FC236}">
                <a16:creationId xmlns:a16="http://schemas.microsoft.com/office/drawing/2014/main" id="{7E892376-4062-4074-8B9B-B9498F6AB4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960428" y="1306060"/>
            <a:ext cx="360000" cy="115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云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F426373-96A0-4B1E-9541-E2C04F666440}"/>
              </a:ext>
            </a:extLst>
          </p:cNvPr>
          <p:cNvGrpSpPr/>
          <p:nvPr/>
        </p:nvGrpSpPr>
        <p:grpSpPr>
          <a:xfrm>
            <a:off x="1143229" y="5221576"/>
            <a:ext cx="1364046" cy="1332000"/>
            <a:chOff x="437381" y="5221576"/>
            <a:chExt cx="1364046" cy="1332000"/>
          </a:xfrm>
        </p:grpSpPr>
        <p:sp>
          <p:nvSpPr>
            <p:cNvPr id="27" name="WordArt 2">
              <a:extLst>
                <a:ext uri="{FF2B5EF4-FFF2-40B4-BE49-F238E27FC236}">
                  <a16:creationId xmlns:a16="http://schemas.microsoft.com/office/drawing/2014/main" id="{5B90072F-6AD9-4A50-932F-6D3A5B27547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149381" y="5639288"/>
              <a:ext cx="1188000" cy="612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君</a:t>
              </a:r>
            </a:p>
          </p:txBody>
        </p:sp>
        <p:sp>
          <p:nvSpPr>
            <p:cNvPr id="28" name="WordArt 2">
              <a:extLst>
                <a:ext uri="{FF2B5EF4-FFF2-40B4-BE49-F238E27FC236}">
                  <a16:creationId xmlns:a16="http://schemas.microsoft.com/office/drawing/2014/main" id="{4A48683F-2447-4D77-9684-E93494298F7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739427" y="5491576"/>
              <a:ext cx="1332000" cy="792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00B05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羊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E9FD3E5-E841-414D-B6ED-1DB7E8A6E754}"/>
              </a:ext>
            </a:extLst>
          </p:cNvPr>
          <p:cNvGrpSpPr/>
          <p:nvPr/>
        </p:nvGrpSpPr>
        <p:grpSpPr>
          <a:xfrm>
            <a:off x="7363944" y="5309572"/>
            <a:ext cx="1436418" cy="1260904"/>
            <a:chOff x="6770390" y="5309572"/>
            <a:chExt cx="1436418" cy="1260904"/>
          </a:xfrm>
        </p:grpSpPr>
        <p:sp>
          <p:nvSpPr>
            <p:cNvPr id="30" name="WordArt 2">
              <a:extLst>
                <a:ext uri="{FF2B5EF4-FFF2-40B4-BE49-F238E27FC236}">
                  <a16:creationId xmlns:a16="http://schemas.microsoft.com/office/drawing/2014/main" id="{54ADF597-C4B9-4E4C-96A1-8B0F7A13E30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7218686" y="5582354"/>
              <a:ext cx="1148244" cy="828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00B050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丁</a:t>
              </a:r>
            </a:p>
          </p:txBody>
        </p:sp>
        <p:sp>
          <p:nvSpPr>
            <p:cNvPr id="31" name="WordArt 2">
              <a:extLst>
                <a:ext uri="{FF2B5EF4-FFF2-40B4-BE49-F238E27FC236}">
                  <a16:creationId xmlns:a16="http://schemas.microsoft.com/office/drawing/2014/main" id="{4092ED57-49F9-40F1-B5BF-0812E1708DF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 rot="5400000">
              <a:off x="6572390" y="5507572"/>
              <a:ext cx="1080000" cy="684000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vert="ea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 fontAlgn="auto">
                <a:buNone/>
              </a:pPr>
              <a:r>
                <a:rPr lang="ja-JP" altLang="en-US" sz="5400" kern="10" spc="0" dirty="0"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田</a:t>
              </a:r>
            </a:p>
          </p:txBody>
        </p:sp>
      </p:grpSp>
      <p:sp>
        <p:nvSpPr>
          <p:cNvPr id="32" name="WordArt 2">
            <a:extLst>
              <a:ext uri="{FF2B5EF4-FFF2-40B4-BE49-F238E27FC236}">
                <a16:creationId xmlns:a16="http://schemas.microsoft.com/office/drawing/2014/main" id="{D61BF2C4-A57F-4A78-8E3A-B8B3E8B993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802883" y="5582354"/>
            <a:ext cx="1148244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</a:t>
            </a:r>
          </a:p>
        </p:txBody>
      </p:sp>
      <p:sp>
        <p:nvSpPr>
          <p:cNvPr id="33" name="WordArt 2">
            <a:extLst>
              <a:ext uri="{FF2B5EF4-FFF2-40B4-BE49-F238E27FC236}">
                <a16:creationId xmlns:a16="http://schemas.microsoft.com/office/drawing/2014/main" id="{0F7B92F1-5C64-4AF8-954A-41A6FA74CC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156587" y="5507572"/>
            <a:ext cx="1080000" cy="68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FE9392D-E980-435F-8D27-4B364F2FCFC7}"/>
              </a:ext>
            </a:extLst>
          </p:cNvPr>
          <p:cNvSpPr txBox="1"/>
          <p:nvPr/>
        </p:nvSpPr>
        <p:spPr>
          <a:xfrm>
            <a:off x="2246749" y="5640893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むれ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92915D8-58B2-4382-A382-BE2FAE1C7E1F}"/>
              </a:ext>
            </a:extLst>
          </p:cNvPr>
          <p:cNvSpPr txBox="1"/>
          <p:nvPr/>
        </p:nvSpPr>
        <p:spPr>
          <a:xfrm>
            <a:off x="8394331" y="5640893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まち</a:t>
            </a:r>
          </a:p>
        </p:txBody>
      </p:sp>
      <p:sp>
        <p:nvSpPr>
          <p:cNvPr id="36" name="WordArt 2">
            <a:extLst>
              <a:ext uri="{FF2B5EF4-FFF2-40B4-BE49-F238E27FC236}">
                <a16:creationId xmlns:a16="http://schemas.microsoft.com/office/drawing/2014/main" id="{3491AF16-07E6-47C6-AC3A-75AD3B857F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51196" y="5639288"/>
            <a:ext cx="1188000" cy="61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君</a:t>
            </a:r>
          </a:p>
        </p:txBody>
      </p:sp>
      <p:sp>
        <p:nvSpPr>
          <p:cNvPr id="37" name="WordArt 2">
            <a:extLst>
              <a:ext uri="{FF2B5EF4-FFF2-40B4-BE49-F238E27FC236}">
                <a16:creationId xmlns:a16="http://schemas.microsoft.com/office/drawing/2014/main" id="{E74EBD6B-BD2C-4656-A842-A29D121068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41242" y="5491576"/>
            <a:ext cx="1332000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羊</a:t>
            </a:r>
          </a:p>
        </p:txBody>
      </p:sp>
      <p:sp>
        <p:nvSpPr>
          <p:cNvPr id="38" name="WordArt 2">
            <a:extLst>
              <a:ext uri="{FF2B5EF4-FFF2-40B4-BE49-F238E27FC236}">
                <a16:creationId xmlns:a16="http://schemas.microsoft.com/office/drawing/2014/main" id="{10B8A5B8-5C11-4FAA-8C72-9EAE97D283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911313" y="5004230"/>
            <a:ext cx="468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</a:t>
            </a:r>
          </a:p>
        </p:txBody>
      </p:sp>
      <p:sp>
        <p:nvSpPr>
          <p:cNvPr id="39" name="WordArt 2">
            <a:extLst>
              <a:ext uri="{FF2B5EF4-FFF2-40B4-BE49-F238E27FC236}">
                <a16:creationId xmlns:a16="http://schemas.microsoft.com/office/drawing/2014/main" id="{8A9E82F5-BF89-408E-9E30-20257EB2DF6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866497" y="5689905"/>
            <a:ext cx="576000" cy="118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丁</a:t>
            </a:r>
          </a:p>
        </p:txBody>
      </p:sp>
      <p:sp>
        <p:nvSpPr>
          <p:cNvPr id="40" name="WordArt 2">
            <a:extLst>
              <a:ext uri="{FF2B5EF4-FFF2-40B4-BE49-F238E27FC236}">
                <a16:creationId xmlns:a16="http://schemas.microsoft.com/office/drawing/2014/main" id="{411D4765-D95E-4140-B826-31E5E4FEA4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645800" y="5004427"/>
            <a:ext cx="648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君</a:t>
            </a:r>
          </a:p>
        </p:txBody>
      </p:sp>
      <p:sp>
        <p:nvSpPr>
          <p:cNvPr id="41" name="WordArt 2">
            <a:extLst>
              <a:ext uri="{FF2B5EF4-FFF2-40B4-BE49-F238E27FC236}">
                <a16:creationId xmlns:a16="http://schemas.microsoft.com/office/drawing/2014/main" id="{641C8D93-00B9-4111-BA8D-C1CC54998C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660417" y="5668018"/>
            <a:ext cx="648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羊</a:t>
            </a: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811403FD-5636-4A77-9C06-11D3EC030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構成要素部品を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に配置が替え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369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3.33333E-6 L 0.21315 -0.011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51" y="-6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0.16289 0.105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38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20938 -0.0004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-2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 L 0.1733 0.00671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59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1.85185E-6 L 0.22721 -0.01482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-74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0.16367 0.07639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77" y="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0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6 -0.07871 L 0.06081 -0.14329 C 0.0724 -0.15787 0.08997 -0.16505 0.10807 -0.16505 C 0.12891 -0.16505 0.1457 -0.15787 0.15716 -0.14329 L 0.21315 -0.07871 " pathEditMode="relative" rAng="0" ptsTypes="AAAAA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78" y="-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500"/>
                            </p:stCondLst>
                            <p:childTnLst>
                              <p:par>
                                <p:cTn id="8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2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00000" y="2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500"/>
                            </p:stCondLst>
                            <p:childTnLst>
                              <p:par>
                                <p:cTn id="90" presetID="63" presetClass="path" presetSubtype="0" accel="48000" decel="5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33333E-6 L 0.15911 0.0132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6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0.22487 -0.05579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37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4.44444E-6 L 0.16693 0.08564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46" y="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2" grpId="1"/>
      <p:bldP spid="13" grpId="0"/>
      <p:bldP spid="13" grpId="1"/>
      <p:bldP spid="14" grpId="0"/>
      <p:bldP spid="15" grpId="0"/>
      <p:bldP spid="16" grpId="0"/>
      <p:bldP spid="16" grpId="1"/>
      <p:bldP spid="17" grpId="0"/>
      <p:bldP spid="17" grpId="1"/>
      <p:bldP spid="18" grpId="0"/>
      <p:bldP spid="19" grpId="0"/>
      <p:bldP spid="21" grpId="0"/>
      <p:bldP spid="22" grpId="0"/>
      <p:bldP spid="22" grpId="1"/>
      <p:bldP spid="23" grpId="0"/>
      <p:bldP spid="23" grpId="1"/>
      <p:bldP spid="24" grpId="0"/>
      <p:bldP spid="25" grpId="0"/>
      <p:bldP spid="32" grpId="0"/>
      <p:bldP spid="32" grpId="1"/>
      <p:bldP spid="33" grpId="0"/>
      <p:bldP spid="33" grpId="1"/>
      <p:bldP spid="34" grpId="0"/>
      <p:bldP spid="35" grpId="0"/>
      <p:bldP spid="36" grpId="0"/>
      <p:bldP spid="36" grpId="1"/>
      <p:bldP spid="36" grpId="2"/>
      <p:bldP spid="36" grpId="3"/>
      <p:bldP spid="37" grpId="0"/>
      <p:bldP spid="37" grpId="1"/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図 53">
            <a:extLst>
              <a:ext uri="{FF2B5EF4-FFF2-40B4-BE49-F238E27FC236}">
                <a16:creationId xmlns:a16="http://schemas.microsoft.com/office/drawing/2014/main" id="{7A3C47ED-4A4D-4A3E-A417-62383BC26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948" y="4044733"/>
            <a:ext cx="1322947" cy="134123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575062A-4925-4785-B30C-B100522C8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017" y="1867605"/>
            <a:ext cx="1450974" cy="137171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2E7DBB6-D62E-4D8F-BB95-6A43AEA5D6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8372" y="1925159"/>
            <a:ext cx="1371719" cy="136562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FEE693F-58F3-451D-A828-2E2F465F03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9396" y="4032540"/>
            <a:ext cx="1390008" cy="1365622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C6BA64C-0CDE-4282-B2ED-29F55F1485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91715" y="1915446"/>
            <a:ext cx="1314450" cy="71437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439C4A-7ED6-40C1-93A4-41A60BA3B65C}"/>
              </a:ext>
            </a:extLst>
          </p:cNvPr>
          <p:cNvSpPr txBox="1"/>
          <p:nvPr/>
        </p:nvSpPr>
        <p:spPr>
          <a:xfrm>
            <a:off x="8271803" y="4459691"/>
            <a:ext cx="135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き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FC096E-2AB2-4E8A-A7A4-9738C6835D4C}"/>
              </a:ext>
            </a:extLst>
          </p:cNvPr>
          <p:cNvSpPr txBox="1"/>
          <p:nvPr/>
        </p:nvSpPr>
        <p:spPr>
          <a:xfrm>
            <a:off x="2362530" y="1985614"/>
            <a:ext cx="11752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かん</a:t>
            </a:r>
            <a:endParaRPr kumimoji="1" lang="en-US" altLang="ja-JP" sz="2800" dirty="0"/>
          </a:p>
          <a:p>
            <a:pPr algn="ctr"/>
            <a:r>
              <a:rPr lang="ja-JP" altLang="en-US" sz="2400" dirty="0"/>
              <a:t>かがみ</a:t>
            </a:r>
            <a:endParaRPr kumimoji="1" lang="ja-JP" altLang="en-US" sz="2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BB16EAB-0516-4F59-B0D6-2E2DDC1C82D4}"/>
              </a:ext>
            </a:extLst>
          </p:cNvPr>
          <p:cNvSpPr txBox="1"/>
          <p:nvPr/>
        </p:nvSpPr>
        <p:spPr>
          <a:xfrm>
            <a:off x="8136651" y="2370885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うみ</a:t>
            </a:r>
          </a:p>
        </p:txBody>
      </p:sp>
      <p:sp>
        <p:nvSpPr>
          <p:cNvPr id="27" name="WordArt 2">
            <a:extLst>
              <a:ext uri="{FF2B5EF4-FFF2-40B4-BE49-F238E27FC236}">
                <a16:creationId xmlns:a16="http://schemas.microsoft.com/office/drawing/2014/main" id="{7F295A87-9E28-424D-A07D-59A612B734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492198" y="4289301"/>
            <a:ext cx="1332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其</a:t>
            </a:r>
          </a:p>
        </p:txBody>
      </p:sp>
      <p:sp>
        <p:nvSpPr>
          <p:cNvPr id="28" name="WordArt 2">
            <a:extLst>
              <a:ext uri="{FF2B5EF4-FFF2-40B4-BE49-F238E27FC236}">
                <a16:creationId xmlns:a16="http://schemas.microsoft.com/office/drawing/2014/main" id="{EA68C3FC-DCFD-4FA5-A317-1AB0C866B5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839271" y="4451301"/>
            <a:ext cx="1332000" cy="54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sp>
        <p:nvSpPr>
          <p:cNvPr id="29" name="WordArt 2">
            <a:extLst>
              <a:ext uri="{FF2B5EF4-FFF2-40B4-BE49-F238E27FC236}">
                <a16:creationId xmlns:a16="http://schemas.microsoft.com/office/drawing/2014/main" id="{BBC3911E-7985-4E1C-8589-CE0CD25DA4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710244" y="3820283"/>
            <a:ext cx="864000" cy="13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其</a:t>
            </a:r>
          </a:p>
        </p:txBody>
      </p:sp>
      <p:sp>
        <p:nvSpPr>
          <p:cNvPr id="30" name="WordArt 2">
            <a:extLst>
              <a:ext uri="{FF2B5EF4-FFF2-40B4-BE49-F238E27FC236}">
                <a16:creationId xmlns:a16="http://schemas.microsoft.com/office/drawing/2014/main" id="{9FE8B4ED-A86C-483D-B4C0-A2CC70D57F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849916" y="4545698"/>
            <a:ext cx="540000" cy="104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sp>
        <p:nvSpPr>
          <p:cNvPr id="36" name="WordArt 2">
            <a:extLst>
              <a:ext uri="{FF2B5EF4-FFF2-40B4-BE49-F238E27FC236}">
                <a16:creationId xmlns:a16="http://schemas.microsoft.com/office/drawing/2014/main" id="{202D9082-6791-4579-B963-E6B6250897F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753225" y="2334859"/>
            <a:ext cx="648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accent4"/>
                  </a:solidFill>
                  <a:round/>
                  <a:headEnd/>
                  <a:tailEnd/>
                </a:ln>
                <a:solidFill>
                  <a:schemeClr val="accent4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</a:p>
        </p:txBody>
      </p:sp>
      <p:sp>
        <p:nvSpPr>
          <p:cNvPr id="39" name="WordArt 2">
            <a:extLst>
              <a:ext uri="{FF2B5EF4-FFF2-40B4-BE49-F238E27FC236}">
                <a16:creationId xmlns:a16="http://schemas.microsoft.com/office/drawing/2014/main" id="{85EBCE29-AFCB-41AB-92E7-287CEA09AB7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432607" y="2397520"/>
            <a:ext cx="1332000" cy="3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氵</a:t>
            </a:r>
          </a:p>
        </p:txBody>
      </p:sp>
      <p:sp>
        <p:nvSpPr>
          <p:cNvPr id="40" name="WordArt 2">
            <a:extLst>
              <a:ext uri="{FF2B5EF4-FFF2-40B4-BE49-F238E27FC236}">
                <a16:creationId xmlns:a16="http://schemas.microsoft.com/office/drawing/2014/main" id="{2505E12B-8130-442F-A75E-C2F2D71346A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128204" y="1974619"/>
            <a:ext cx="1296000" cy="115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</a:t>
            </a:r>
          </a:p>
        </p:txBody>
      </p:sp>
      <p:sp>
        <p:nvSpPr>
          <p:cNvPr id="41" name="WordArt 2">
            <a:extLst>
              <a:ext uri="{FF2B5EF4-FFF2-40B4-BE49-F238E27FC236}">
                <a16:creationId xmlns:a16="http://schemas.microsoft.com/office/drawing/2014/main" id="{CEFBE00E-0E06-4F93-87AA-E2B01B0444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650039" y="2351632"/>
            <a:ext cx="576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</a:p>
        </p:txBody>
      </p:sp>
      <p:sp>
        <p:nvSpPr>
          <p:cNvPr id="42" name="WordArt 2">
            <a:extLst>
              <a:ext uri="{FF2B5EF4-FFF2-40B4-BE49-F238E27FC236}">
                <a16:creationId xmlns:a16="http://schemas.microsoft.com/office/drawing/2014/main" id="{9636F787-0643-473D-86C7-1AAAF94F8B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67509" y="2200496"/>
            <a:ext cx="1260000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監</a:t>
            </a:r>
          </a:p>
        </p:txBody>
      </p:sp>
      <p:sp>
        <p:nvSpPr>
          <p:cNvPr id="45" name="WordArt 2">
            <a:extLst>
              <a:ext uri="{FF2B5EF4-FFF2-40B4-BE49-F238E27FC236}">
                <a16:creationId xmlns:a16="http://schemas.microsoft.com/office/drawing/2014/main" id="{DEFAB7B3-BE11-457D-A92E-DF3A5A250D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579916" y="1563485"/>
            <a:ext cx="792000" cy="13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  <a:round/>
                  <a:headEnd/>
                  <a:tailEnd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</a:t>
            </a:r>
          </a:p>
        </p:txBody>
      </p:sp>
      <p:sp>
        <p:nvSpPr>
          <p:cNvPr id="35" name="WordArt 2">
            <a:extLst>
              <a:ext uri="{FF2B5EF4-FFF2-40B4-BE49-F238E27FC236}">
                <a16:creationId xmlns:a16="http://schemas.microsoft.com/office/drawing/2014/main" id="{F1E9CAD6-1DB9-48AA-B056-38D924AA897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81670" y="2337970"/>
            <a:ext cx="1332000" cy="54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accent4"/>
                  </a:solidFill>
                  <a:round/>
                  <a:headEnd/>
                  <a:tailEnd/>
                </a:ln>
                <a:solidFill>
                  <a:schemeClr val="accent4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BD77C20A-A9FB-416B-94AD-4BFE2489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構成要素部品を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に配置が替え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WordArt 2">
            <a:extLst>
              <a:ext uri="{FF2B5EF4-FFF2-40B4-BE49-F238E27FC236}">
                <a16:creationId xmlns:a16="http://schemas.microsoft.com/office/drawing/2014/main" id="{5C90C4AF-F1FC-4A78-90B9-48A6FB6493D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48931" y="4488556"/>
            <a:ext cx="1296000" cy="47796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禾</a:t>
            </a:r>
          </a:p>
        </p:txBody>
      </p:sp>
      <p:sp>
        <p:nvSpPr>
          <p:cNvPr id="51" name="WordArt 2">
            <a:extLst>
              <a:ext uri="{FF2B5EF4-FFF2-40B4-BE49-F238E27FC236}">
                <a16:creationId xmlns:a16="http://schemas.microsoft.com/office/drawing/2014/main" id="{47AEEBB4-F081-4B06-94FF-FE923A215F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502711" y="4343157"/>
            <a:ext cx="1296001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</a:t>
            </a:r>
            <a:endParaRPr lang="ja-JP" altLang="en-US" sz="5400" kern="10" spc="0" dirty="0">
              <a:ln w="28575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WordArt 2">
            <a:extLst>
              <a:ext uri="{FF2B5EF4-FFF2-40B4-BE49-F238E27FC236}">
                <a16:creationId xmlns:a16="http://schemas.microsoft.com/office/drawing/2014/main" id="{88E616B5-B8DA-4E42-9B44-A21595207C9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847849" y="4476784"/>
            <a:ext cx="540000" cy="136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禾</a:t>
            </a:r>
          </a:p>
        </p:txBody>
      </p:sp>
      <p:sp>
        <p:nvSpPr>
          <p:cNvPr id="53" name="WordArt 2">
            <a:extLst>
              <a:ext uri="{FF2B5EF4-FFF2-40B4-BE49-F238E27FC236}">
                <a16:creationId xmlns:a16="http://schemas.microsoft.com/office/drawing/2014/main" id="{222B1BBB-F7F4-4BBB-A205-BA5EEE6AF3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676885" y="3834352"/>
            <a:ext cx="864000" cy="129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</a:t>
            </a:r>
            <a:endParaRPr lang="ja-JP" altLang="en-US" sz="5400" kern="10" spc="0" dirty="0">
              <a:ln w="28575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5B2F120-4B97-4E42-AFEB-10CFA5179E98}"/>
              </a:ext>
            </a:extLst>
          </p:cNvPr>
          <p:cNvSpPr txBox="1"/>
          <p:nvPr/>
        </p:nvSpPr>
        <p:spPr>
          <a:xfrm>
            <a:off x="2396031" y="4459691"/>
            <a:ext cx="135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122106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4.07407E-6 C 0.00169 0.05301 0.00625 0.12709 0.02253 0.12593 C 0.04609 0.12593 0.04779 -0.12199 0.07578 -0.12291 C 0.10104 -0.12291 0.0875 0.09399 0.11185 0.09306 C 0.13698 0.09306 0.1237 -0.06388 0.15078 -0.06388 C 0.17513 -0.06388 0.16159 0.0419 0.18333 0.0419 C 0.20417 0.0419 0.19323 -0.03888 0.21224 -0.03888 C 0.22305 -0.03888 0.22396 -0.01689 0.22487 -4.07407E-6 " pathEditMode="relative" rAng="0" ptsTypes="AAAAAAAA">
                                      <p:cBhvr>
                                        <p:cTn id="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37" y="13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0 C 0.0013 0.05301 0.00481 0.12708 0.01718 0.12593 C 0.03515 0.12593 0.03645 -0.12199 0.05781 -0.12292 C 0.07708 -0.12292 0.06679 0.09398 0.08528 0.09306 C 0.10455 0.09306 0.09427 -0.06389 0.11497 -0.06389 C 0.13359 -0.06389 0.1233 0.0419 0.13971 0.0419 C 0.15559 0.0419 0.14739 -0.03889 0.16184 -0.03889 C 0.17005 -0.03889 0.17083 -0.0169 0.17148 0 " pathEditMode="relative" rAng="0" ptsTypes="AAAAAAAA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6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0.03727 C 0.00169 0.07847 0.00833 0.1081 0.01485 0.1081 C 0.02136 0.1081 0.02695 0.07847 0.02878 0.03727 C 0.03151 0.07847 0.03711 0.1081 0.04362 0.1081 C 0.05026 0.1081 0.05573 0.07847 0.05755 0.03727 C 0.06042 0.07847 0.06589 0.1081 0.07253 0.1081 C 0.07904 0.1081 0.08555 0.07847 0.08737 0.03727 C 0.08919 0.07847 0.09479 0.1081 0.10235 0.1081 C 0.10781 0.1081 0.11445 0.07847 0.11628 0.03727 C 0.11797 0.07847 0.12461 0.1081 0.13112 0.1081 C 0.13763 0.1081 0.14323 0.07847 0.14505 0.03727 C 0.14779 0.07847 0.15339 0.1081 0.1599 0.1081 C 0.16654 0.1081 0.17201 0.07847 0.17487 0.03727 C 0.17669 0.07847 0.18216 0.1081 0.1888 0.1081 C 0.19531 0.1081 0.20182 0.07847 0.20365 0.03727 C 0.20547 0.07847 0.21107 0.1081 0.21862 0.1081 C 0.22513 0.1081 0.23073 0.07847 0.23255 0.03727 " pathEditMode="relative" rAng="0" ptsTypes="AAAAAAAAAAAAAAAAA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28" y="354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0.05787 C 0.0013 0.03866 0.00625 0.1081 0.0112 0.1081 C 0.01615 0.1081 0.02031 0.03866 0.02175 -0.05787 C 0.02383 0.03866 0.028 0.1081 0.03294 0.1081 C 0.03789 0.1081 0.04206 0.03866 0.04349 -0.05787 C 0.04557 0.03866 0.04974 0.1081 0.05469 0.1081 C 0.05964 0.1081 0.06458 0.03866 0.06602 -0.05787 C 0.06732 0.03866 0.07162 0.1081 0.07721 0.1081 C 0.08151 0.1081 0.08633 0.03866 0.08776 -0.05787 C 0.08919 0.03866 0.09401 0.1081 0.09896 0.1081 C 0.10391 0.1081 0.1082 0.03866 0.10951 -0.05787 C 0.11159 0.03866 0.11589 0.1081 0.12083 0.1081 C 0.12578 0.1081 0.12995 0.03866 0.13203 -0.05787 C 0.13346 0.03866 0.13763 0.1081 0.14258 0.1081 C 0.14753 0.1081 0.15247 0.03866 0.15378 -0.05787 C 0.15521 0.03866 0.15938 0.1081 0.1651 0.1081 C 0.17005 0.1081 0.17422 0.03866 0.17565 -0.05787 " pathEditMode="relative" rAng="0" ptsTypes="AAAAAAAAAAAAAAAAA">
                                      <p:cBhvr>
                                        <p:cTn id="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76" y="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3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2.22222E-6 C -2.29167E-6 0.03496 0.02084 0.06204 0.04636 0.06204 C 0.07253 0.06204 0.09349 0.03496 0.09349 -2.22222E-6 C 0.09349 -0.03495 0.11446 -0.06203 0.14063 -0.06203 C 0.16615 -0.06203 0.18711 -0.03495 0.18711 -2.22222E-6 " pathEditMode="relative" rAng="0" ptsTypes="AAAAA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9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C 3.54167E-6 0.03496 0.02083 0.06204 0.04635 0.06204 C 0.07252 0.06204 0.09349 0.03496 0.09349 -1.85185E-6 C 0.09349 -0.03495 0.11445 -0.06204 0.14062 -0.06204 C 0.16614 -0.06204 0.18711 -0.03495 0.18711 -1.85185E-6 " pathEditMode="relative" rAng="0" ptsTypes="AAAAA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32 0.00648 L 0.0017 0.10555 L 0.01667 0.00648 L 0.03269 0.10555 L 0.0487 0.00648 L 0.06368 0.10555 L 0.07969 0.00648 L 0.09467 0.10555 L 0.11068 0.00648 L 0.1267 0.10555 L 0.14167 0.00648 L 0.15769 0.10555 L 0.17266 0.00648 L 0.18868 0.10555 L 0.20469 0.00648 L 0.21967 0.10555 L 0.23568 0.00648 " pathEditMode="relative" rAng="0" ptsTypes="AAAAAAAAAAAAAAAAA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4954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.01805 L 0.01068 0.09907 L 0.02083 0.01805 L 0.03164 0.09907 L 0.04245 0.01805 L 0.0526 0.09907 L 0.06328 0.01805 L 0.07344 0.09907 L 0.08425 0.01805 L 0.09505 0.09907 L 0.10521 0.01805 L 0.11589 0.09907 L 0.12604 0.01805 L 0.13685 0.09907 L 0.14766 0.01805 L 0.15781 0.09907 L 0.16862 0.01805 " pathEditMode="relative" rAng="0" ptsTypes="AAAAAAAAAAAAAAAAA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4" y="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  <p:bldP spid="27" grpId="0"/>
      <p:bldP spid="27" grpId="1"/>
      <p:bldP spid="28" grpId="0"/>
      <p:bldP spid="28" grpId="1"/>
      <p:bldP spid="29" grpId="0"/>
      <p:bldP spid="30" grpId="0"/>
      <p:bldP spid="36" grpId="0"/>
      <p:bldP spid="39" grpId="0"/>
      <p:bldP spid="39" grpId="1"/>
      <p:bldP spid="40" grpId="0"/>
      <p:bldP spid="40" grpId="1"/>
      <p:bldP spid="41" grpId="0"/>
      <p:bldP spid="42" grpId="0"/>
      <p:bldP spid="42" grpId="1"/>
      <p:bldP spid="45" grpId="0"/>
      <p:bldP spid="35" grpId="0"/>
      <p:bldP spid="35" grpId="1"/>
      <p:bldP spid="47" grpId="0"/>
      <p:bldP spid="50" grpId="0"/>
      <p:bldP spid="50" grpId="1"/>
      <p:bldP spid="51" grpId="0"/>
      <p:bldP spid="51" grpId="1"/>
      <p:bldP spid="52" grpId="0"/>
      <p:bldP spid="53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図 40">
            <a:extLst>
              <a:ext uri="{FF2B5EF4-FFF2-40B4-BE49-F238E27FC236}">
                <a16:creationId xmlns:a16="http://schemas.microsoft.com/office/drawing/2014/main" id="{83594FEB-48C6-40F5-B363-958A83B30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453" y="4173700"/>
            <a:ext cx="1353429" cy="1371719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ABC74817-ACA2-4A49-BF8B-0416582813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4950" y="4223898"/>
            <a:ext cx="1276350" cy="71437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FCE898F4-8472-4214-9BF9-5E66248B5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024" y="2002726"/>
            <a:ext cx="1383912" cy="1463167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34F879F-CCB1-4161-96D0-FF5C5B7A8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3707" y="1984060"/>
            <a:ext cx="962025" cy="1400175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A442ECB-DBCF-4487-BA6E-554FA00C4B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7750" y="4213189"/>
            <a:ext cx="1292464" cy="136562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276FBC-E36E-43ED-9CAE-099E10F167DE}"/>
              </a:ext>
            </a:extLst>
          </p:cNvPr>
          <p:cNvSpPr txBox="1"/>
          <p:nvPr/>
        </p:nvSpPr>
        <p:spPr>
          <a:xfrm>
            <a:off x="2271390" y="2589149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F652C84-F42D-4AE7-AA34-2584299D06C9}"/>
              </a:ext>
            </a:extLst>
          </p:cNvPr>
          <p:cNvSpPr txBox="1"/>
          <p:nvPr/>
        </p:nvSpPr>
        <p:spPr>
          <a:xfrm>
            <a:off x="2300537" y="4676666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がい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792D03-6C2F-4478-8ADB-1B37E4B577CF}"/>
              </a:ext>
            </a:extLst>
          </p:cNvPr>
          <p:cNvSpPr txBox="1"/>
          <p:nvPr/>
        </p:nvSpPr>
        <p:spPr>
          <a:xfrm>
            <a:off x="8271803" y="4676666"/>
            <a:ext cx="135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むね</a:t>
            </a:r>
          </a:p>
        </p:txBody>
      </p:sp>
      <p:sp>
        <p:nvSpPr>
          <p:cNvPr id="13" name="WordArt 2">
            <a:extLst>
              <a:ext uri="{FF2B5EF4-FFF2-40B4-BE49-F238E27FC236}">
                <a16:creationId xmlns:a16="http://schemas.microsoft.com/office/drawing/2014/main" id="{E280C0AC-0E94-4356-B8AE-FBE647E7F6A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303522" y="4408693"/>
            <a:ext cx="1296000" cy="93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既</a:t>
            </a:r>
          </a:p>
        </p:txBody>
      </p:sp>
      <p:sp>
        <p:nvSpPr>
          <p:cNvPr id="24" name="WordArt 2">
            <a:extLst>
              <a:ext uri="{FF2B5EF4-FFF2-40B4-BE49-F238E27FC236}">
                <a16:creationId xmlns:a16="http://schemas.microsoft.com/office/drawing/2014/main" id="{D580EBE2-1E0D-46D5-998C-83D4C0F54C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772388" y="3970766"/>
            <a:ext cx="756000" cy="111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匈</a:t>
            </a:r>
          </a:p>
        </p:txBody>
      </p:sp>
      <p:sp>
        <p:nvSpPr>
          <p:cNvPr id="25" name="WordArt 2">
            <a:extLst>
              <a:ext uri="{FF2B5EF4-FFF2-40B4-BE49-F238E27FC236}">
                <a16:creationId xmlns:a16="http://schemas.microsoft.com/office/drawing/2014/main" id="{6B65F579-6D3F-4473-926B-FFFE9483D14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754388" y="4814920"/>
            <a:ext cx="612000" cy="79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26" name="WordArt 2">
            <a:extLst>
              <a:ext uri="{FF2B5EF4-FFF2-40B4-BE49-F238E27FC236}">
                <a16:creationId xmlns:a16="http://schemas.microsoft.com/office/drawing/2014/main" id="{E2708C36-D78B-48EF-A91E-F21B0BB1E2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837712" y="4723517"/>
            <a:ext cx="1260000" cy="3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</a:p>
        </p:txBody>
      </p:sp>
      <p:sp>
        <p:nvSpPr>
          <p:cNvPr id="27" name="WordArt 2">
            <a:extLst>
              <a:ext uri="{FF2B5EF4-FFF2-40B4-BE49-F238E27FC236}">
                <a16:creationId xmlns:a16="http://schemas.microsoft.com/office/drawing/2014/main" id="{8C14C52C-9742-4DBC-8643-50ED407D44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446716" y="4465313"/>
            <a:ext cx="1332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匈</a:t>
            </a:r>
          </a:p>
        </p:txBody>
      </p:sp>
      <p:sp>
        <p:nvSpPr>
          <p:cNvPr id="30" name="WordArt 2">
            <a:extLst>
              <a:ext uri="{FF2B5EF4-FFF2-40B4-BE49-F238E27FC236}">
                <a16:creationId xmlns:a16="http://schemas.microsoft.com/office/drawing/2014/main" id="{0DC92A36-0338-40AB-B888-06E52D1255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548815" y="1894132"/>
            <a:ext cx="828000" cy="13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兪</a:t>
            </a:r>
            <a:endParaRPr lang="ja-JP" altLang="en-US" sz="5400" kern="10" spc="0" dirty="0">
              <a:ln w="28575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WordArt 2">
            <a:extLst>
              <a:ext uri="{FF2B5EF4-FFF2-40B4-BE49-F238E27FC236}">
                <a16:creationId xmlns:a16="http://schemas.microsoft.com/office/drawing/2014/main" id="{79FAC573-6112-4114-AAF7-66B07F4B2D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11002" y="2523838"/>
            <a:ext cx="1332000" cy="46987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忄</a:t>
            </a:r>
            <a:endParaRPr lang="ja-JP" altLang="en-US" sz="5400" kern="10" spc="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WordArt 2">
            <a:extLst>
              <a:ext uri="{FF2B5EF4-FFF2-40B4-BE49-F238E27FC236}">
                <a16:creationId xmlns:a16="http://schemas.microsoft.com/office/drawing/2014/main" id="{81C574F9-A77D-4B62-B439-CDEA736EB1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782815" y="2508655"/>
            <a:ext cx="360000" cy="13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</a:t>
            </a:r>
            <a:endParaRPr lang="ja-JP" altLang="en-US" sz="5400" kern="10" spc="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D30D88F2-CF72-4583-A99D-873D9523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構成要素部品を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に配置が替え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WordArt 2">
            <a:extLst>
              <a:ext uri="{FF2B5EF4-FFF2-40B4-BE49-F238E27FC236}">
                <a16:creationId xmlns:a16="http://schemas.microsoft.com/office/drawing/2014/main" id="{D6ABD6FC-F72B-46A3-895F-FF2CFB28006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69516" y="4621064"/>
            <a:ext cx="1296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  <p:sp>
        <p:nvSpPr>
          <p:cNvPr id="38" name="WordArt 2">
            <a:extLst>
              <a:ext uri="{FF2B5EF4-FFF2-40B4-BE49-F238E27FC236}">
                <a16:creationId xmlns:a16="http://schemas.microsoft.com/office/drawing/2014/main" id="{714C50D0-1F0B-4A1A-B30F-C45584F87E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712448" y="4580819"/>
            <a:ext cx="576000" cy="1260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</a:p>
        </p:txBody>
      </p:sp>
    </p:spTree>
    <p:extLst>
      <p:ext uri="{BB962C8B-B14F-4D97-AF65-F5344CB8AC3E}">
        <p14:creationId xmlns:p14="http://schemas.microsoft.com/office/powerpoint/2010/main" val="136926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2175 L 0.01094 0.09908 L 0.02122 -0.02175 L 0.03216 0.09908 L 0.0431 -0.02175 L 0.05338 0.09908 L 0.06445 -0.02175 L 0.07474 0.09908 L 0.08567 -0.02175 L 0.09661 0.09908 L 0.1069 -0.02175 L 0.11797 0.09908 L 0.12825 -0.02175 L 0.13919 0.09908 L 0.15013 -0.02175 L 0.16041 0.09908 L 0.17148 -0.02175 " pathEditMode="relative" rAng="0" ptsTypes="AAAAAAAAAAAAAAAAA"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68" y="604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2176 L 0.01094 0.09907 L 0.02123 -0.02176 L 0.03216 0.09907 L 0.0431 -0.02176 L 0.05339 0.09907 L 0.06446 -0.02176 L 0.07474 0.09907 L 0.08568 -0.02176 L 0.09662 0.09907 L 0.1069 -0.02176 L 0.11797 0.09907 L 0.12826 -0.02176 L 0.1392 0.09907 L 0.15013 -0.02176 L 0.16042 0.09907 L 0.17149 -0.02176 " pathEditMode="relative" rAng="0" ptsTypes="AAAAAAAAAAAAAAA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68" y="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4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11111E-6 L 0.01328 -1.11111E-6 C 0.01953 -1.11111E-6 0.02656 -0.01389 0.03294 -0.01597 C 0.03763 -0.01597 0.04622 -0.00301 0.05013 -0.00301 C 0.0556 -0.00301 0.06106 -0.00694 0.07122 -0.00694 L 0.07838 -0.16204 L 0.08619 0.025 L 0.09557 -1.11111E-6 L 0.10338 -0.00694 L 0.12226 -0.00092 C 0.13086 -0.00393 0.13789 -0.0169 0.14648 -0.02199 C 0.14961 -0.02292 0.15677 -0.02407 0.16145 -0.02199 C 0.16614 -0.01991 0.17005 -0.00602 0.17161 -0.00509 C 0.17395 -0.00092 0.17942 -0.00509 0.18255 -0.00301 L 0.18737 -1.11111E-6 L 0.19596 -1.11111E-6 " pathEditMode="relative" rAng="0" ptsTypes="AAAAAAAAAAAAAAA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-685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07407E-6 L 0.01328 -4.07407E-6 C 0.01953 -4.07407E-6 0.02657 -0.01388 0.03295 -0.01597 C 0.03763 -0.01597 0.04623 -0.00301 0.05013 -0.00301 C 0.0556 -0.00301 0.06107 -0.00694 0.07123 -0.00694 L 0.07839 -0.16203 L 0.0862 0.025 L 0.09558 -4.07407E-6 L 0.10339 -0.00694 L 0.12227 -0.00092 C 0.13086 -0.00393 0.13789 -0.01689 0.14649 -0.02199 C 0.14961 -0.02291 0.15677 -0.02407 0.16146 -0.02199 C 0.16615 -0.0199 0.17006 -0.00601 0.17162 -0.00509 C 0.17396 -0.00092 0.17943 -0.00509 0.18256 -0.00301 L 0.18737 -4.07407E-6 L 0.19597 -4.07407E-6 " pathEditMode="relative" rAng="0" ptsTypes="AAAAAAAAAAAAAAAA">
                                      <p:cBhvr>
                                        <p:cTn id="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4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.01302 -4.81481E-6 C 0.01914 -4.81481E-6 0.02604 -0.01388 0.03229 -0.01597 C 0.03685 -0.01597 0.04531 -0.003 0.04922 -0.003 C 0.05456 -0.003 0.0599 -0.00694 0.06992 -0.00694 L 0.07682 -0.16203 L 0.08464 0.025 L 0.09375 -4.81481E-6 L 0.10156 -0.00694 L 0.11992 -0.00092 C 0.12839 -0.00393 0.13542 -0.01689 0.14375 -0.02199 C 0.14688 -0.02291 0.15378 -0.02407 0.15833 -0.02199 C 0.16302 -0.0199 0.16693 -0.00601 0.16836 -0.00509 C 0.1707 -0.00092 0.17617 -0.00509 0.17917 -0.003 L 0.18385 -4.81481E-6 L 0.19232 -4.81481E-6 " pathEditMode="relative" rAng="0" ptsTypes="AAAAAAAAAAAAAAAA">
                                      <p:cBhvr>
                                        <p:cTn id="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9" y="-6852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7037E-7 L 0.01303 -3.7037E-7 C 0.01915 -3.7037E-7 0.02605 -0.01389 0.0323 -0.01597 C 0.03685 -0.01597 0.04532 -0.00301 0.04922 -0.00301 C 0.05456 -0.00301 0.0599 -0.00694 0.06993 -0.00694 L 0.07683 -0.16204 L 0.08464 0.025 L 0.09375 -3.7037E-7 L 0.10157 -0.00694 L 0.11993 -0.00093 C 0.12839 -0.00393 0.13542 -0.0169 0.14375 -0.02199 C 0.14688 -0.02292 0.15378 -0.02407 0.15834 -0.02199 C 0.16303 -0.01991 0.16693 -0.00602 0.16836 -0.00509 C 0.17071 -0.00093 0.17618 -0.00509 0.17917 -0.00301 L 0.18386 -3.7037E-7 L 0.19232 -3.7037E-7 " pathEditMode="relative" rAng="0" ptsTypes="AAAAAAAAAAAAAAAA">
                                      <p:cBhvr>
                                        <p:cTn id="5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09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24" grpId="0"/>
      <p:bldP spid="25" grpId="0"/>
      <p:bldP spid="26" grpId="0"/>
      <p:bldP spid="26" grpId="1"/>
      <p:bldP spid="27" grpId="0"/>
      <p:bldP spid="27" grpId="1"/>
      <p:bldP spid="30" grpId="0"/>
      <p:bldP spid="31" grpId="0"/>
      <p:bldP spid="31" grpId="1"/>
      <p:bldP spid="32" grpId="0"/>
      <p:bldP spid="36" grpId="0"/>
      <p:bldP spid="37" grpId="0"/>
      <p:bldP spid="37" grpId="1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8E7F6D5-634B-4C41-9E4D-304DDFE26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668" y="1678927"/>
            <a:ext cx="1261981" cy="143268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A6ACAF9-B1B4-4201-B341-B3D4CD99B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988" y="3445916"/>
            <a:ext cx="1316850" cy="1426588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7D116669-3C99-48BE-BBF8-79404D93C05D}"/>
              </a:ext>
            </a:extLst>
          </p:cNvPr>
          <p:cNvSpPr/>
          <p:nvPr/>
        </p:nvSpPr>
        <p:spPr>
          <a:xfrm>
            <a:off x="7460655" y="3161074"/>
            <a:ext cx="1659429" cy="1862048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勈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9138500-9C49-4D55-A9F4-F7F36829F1EB}"/>
              </a:ext>
            </a:extLst>
          </p:cNvPr>
          <p:cNvSpPr/>
          <p:nvPr/>
        </p:nvSpPr>
        <p:spPr>
          <a:xfrm>
            <a:off x="4132959" y="4883211"/>
            <a:ext cx="1659429" cy="1862048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翊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8AB7FF0-9A8B-4413-B223-101CD94B0A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0819" y="1885714"/>
            <a:ext cx="1268078" cy="1304657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671D3119-04AE-4069-8C99-13DAAE49B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構成要素部品を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に配置が替え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WordArt 2">
            <a:extLst>
              <a:ext uri="{FF2B5EF4-FFF2-40B4-BE49-F238E27FC236}">
                <a16:creationId xmlns:a16="http://schemas.microsoft.com/office/drawing/2014/main" id="{84AB1D0D-8A02-4CBB-87EE-6DEA4488E3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544743" y="2239835"/>
            <a:ext cx="684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</a:t>
            </a:r>
          </a:p>
        </p:txBody>
      </p:sp>
      <p:sp>
        <p:nvSpPr>
          <p:cNvPr id="6" name="WordArt 2">
            <a:extLst>
              <a:ext uri="{FF2B5EF4-FFF2-40B4-BE49-F238E27FC236}">
                <a16:creationId xmlns:a16="http://schemas.microsoft.com/office/drawing/2014/main" id="{201F9738-524B-40FC-9421-57DBDAB48D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583162" y="1607917"/>
            <a:ext cx="583278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</a:t>
            </a:r>
          </a:p>
        </p:txBody>
      </p:sp>
      <p:sp>
        <p:nvSpPr>
          <p:cNvPr id="7" name="WordArt 2">
            <a:extLst>
              <a:ext uri="{FF2B5EF4-FFF2-40B4-BE49-F238E27FC236}">
                <a16:creationId xmlns:a16="http://schemas.microsoft.com/office/drawing/2014/main" id="{38FE0874-5188-4A6D-A0CB-E8B5C62C23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236078" y="2307434"/>
            <a:ext cx="1080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田</a:t>
            </a:r>
          </a:p>
        </p:txBody>
      </p:sp>
      <p:sp>
        <p:nvSpPr>
          <p:cNvPr id="8" name="WordArt 2">
            <a:extLst>
              <a:ext uri="{FF2B5EF4-FFF2-40B4-BE49-F238E27FC236}">
                <a16:creationId xmlns:a16="http://schemas.microsoft.com/office/drawing/2014/main" id="{4CD3E218-5522-4E32-B5A3-DDEC9C1588E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821413" y="2112750"/>
            <a:ext cx="1260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</a:t>
            </a:r>
          </a:p>
        </p:txBody>
      </p:sp>
      <p:sp>
        <p:nvSpPr>
          <p:cNvPr id="16" name="WordArt 2">
            <a:extLst>
              <a:ext uri="{FF2B5EF4-FFF2-40B4-BE49-F238E27FC236}">
                <a16:creationId xmlns:a16="http://schemas.microsoft.com/office/drawing/2014/main" id="{527DD0BB-5465-4E2A-8FEA-D846CEFFA7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314607" y="3758774"/>
            <a:ext cx="894226" cy="12767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厂</a:t>
            </a:r>
          </a:p>
        </p:txBody>
      </p:sp>
      <p:sp>
        <p:nvSpPr>
          <p:cNvPr id="17" name="WordArt 2">
            <a:extLst>
              <a:ext uri="{FF2B5EF4-FFF2-40B4-BE49-F238E27FC236}">
                <a16:creationId xmlns:a16="http://schemas.microsoft.com/office/drawing/2014/main" id="{A7D09647-8FB4-4A32-901A-85FDF502C96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556541" y="3994048"/>
            <a:ext cx="648000" cy="97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干</a:t>
            </a:r>
          </a:p>
        </p:txBody>
      </p:sp>
      <p:sp>
        <p:nvSpPr>
          <p:cNvPr id="18" name="WordArt 2">
            <a:extLst>
              <a:ext uri="{FF2B5EF4-FFF2-40B4-BE49-F238E27FC236}">
                <a16:creationId xmlns:a16="http://schemas.microsoft.com/office/drawing/2014/main" id="{A5815E9C-0179-42DC-8C63-AFD11C20C25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605432" y="3079348"/>
            <a:ext cx="360000" cy="111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9" name="WordArt 2">
            <a:extLst>
              <a:ext uri="{FF2B5EF4-FFF2-40B4-BE49-F238E27FC236}">
                <a16:creationId xmlns:a16="http://schemas.microsoft.com/office/drawing/2014/main" id="{730F841A-8163-471F-A7A1-F8BB0A46225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996289" y="3896968"/>
            <a:ext cx="1044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20" name="WordArt 2">
            <a:extLst>
              <a:ext uri="{FF2B5EF4-FFF2-40B4-BE49-F238E27FC236}">
                <a16:creationId xmlns:a16="http://schemas.microsoft.com/office/drawing/2014/main" id="{5923A76C-945B-40B7-9868-C978985034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582408" y="3728284"/>
            <a:ext cx="1296000" cy="93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厂</a:t>
            </a:r>
          </a:p>
        </p:txBody>
      </p:sp>
      <p:sp>
        <p:nvSpPr>
          <p:cNvPr id="21" name="WordArt 2">
            <a:extLst>
              <a:ext uri="{FF2B5EF4-FFF2-40B4-BE49-F238E27FC236}">
                <a16:creationId xmlns:a16="http://schemas.microsoft.com/office/drawing/2014/main" id="{3C89EC10-819A-4DDB-8058-4D2A4E6B04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881350" y="3963626"/>
            <a:ext cx="986117" cy="64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干</a:t>
            </a:r>
          </a:p>
        </p:txBody>
      </p:sp>
      <p:sp>
        <p:nvSpPr>
          <p:cNvPr id="22" name="WordArt 2">
            <a:extLst>
              <a:ext uri="{FF2B5EF4-FFF2-40B4-BE49-F238E27FC236}">
                <a16:creationId xmlns:a16="http://schemas.microsoft.com/office/drawing/2014/main" id="{BD32CA92-6FDC-4268-BF66-E49F4974C2F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0064944" y="2077695"/>
            <a:ext cx="1274748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厓</a:t>
            </a:r>
            <a:endParaRPr lang="ja-JP" altLang="en-US" sz="5400" kern="10" spc="0" dirty="0">
              <a:ln w="28575">
                <a:solidFill>
                  <a:srgbClr val="00B050"/>
                </a:solidFill>
                <a:round/>
                <a:headEnd/>
                <a:tailEnd/>
              </a:ln>
              <a:solidFill>
                <a:srgbClr val="00B05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WordArt 2">
            <a:extLst>
              <a:ext uri="{FF2B5EF4-FFF2-40B4-BE49-F238E27FC236}">
                <a16:creationId xmlns:a16="http://schemas.microsoft.com/office/drawing/2014/main" id="{52C20A89-0E69-4630-9BE3-A64C2B5250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521464" y="2124114"/>
            <a:ext cx="1044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24" name="WordArt 2">
            <a:extLst>
              <a:ext uri="{FF2B5EF4-FFF2-40B4-BE49-F238E27FC236}">
                <a16:creationId xmlns:a16="http://schemas.microsoft.com/office/drawing/2014/main" id="{A6BA076A-D780-4C11-9BBE-AAE312F8F24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104659" y="1338502"/>
            <a:ext cx="360000" cy="111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25" name="WordArt 2">
            <a:extLst>
              <a:ext uri="{FF2B5EF4-FFF2-40B4-BE49-F238E27FC236}">
                <a16:creationId xmlns:a16="http://schemas.microsoft.com/office/drawing/2014/main" id="{FEC88583-627D-4717-BCBE-AE79DF8FE2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780659" y="2051607"/>
            <a:ext cx="900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厓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EFDE1C43-966D-4BA9-A832-D0575AC7D54B}"/>
              </a:ext>
            </a:extLst>
          </p:cNvPr>
          <p:cNvSpPr/>
          <p:nvPr/>
        </p:nvSpPr>
        <p:spPr>
          <a:xfrm>
            <a:off x="7494231" y="3155478"/>
            <a:ext cx="1659429" cy="1862048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勇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9624C8D-6DA0-4738-80A2-DCC76FBE097A}"/>
              </a:ext>
            </a:extLst>
          </p:cNvPr>
          <p:cNvSpPr txBox="1"/>
          <p:nvPr/>
        </p:nvSpPr>
        <p:spPr>
          <a:xfrm>
            <a:off x="8829960" y="3539782"/>
            <a:ext cx="1175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いさむ</a:t>
            </a:r>
            <a:endParaRPr kumimoji="1" lang="ja-JP" altLang="en-US" sz="2400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94B38ED-3856-4E3C-A654-E31D18D075DF}"/>
              </a:ext>
            </a:extLst>
          </p:cNvPr>
          <p:cNvSpPr/>
          <p:nvPr/>
        </p:nvSpPr>
        <p:spPr>
          <a:xfrm>
            <a:off x="4166535" y="4877615"/>
            <a:ext cx="1659429" cy="1862048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翌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3827AD3-D2CB-4164-A6AE-7D62B4F11599}"/>
              </a:ext>
            </a:extLst>
          </p:cNvPr>
          <p:cNvSpPr txBox="1"/>
          <p:nvPr/>
        </p:nvSpPr>
        <p:spPr>
          <a:xfrm>
            <a:off x="5502264" y="5710529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よく</a:t>
            </a:r>
          </a:p>
        </p:txBody>
      </p:sp>
    </p:spTree>
    <p:extLst>
      <p:ext uri="{BB962C8B-B14F-4D97-AF65-F5344CB8AC3E}">
        <p14:creationId xmlns:p14="http://schemas.microsoft.com/office/powerpoint/2010/main" val="282243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11111E-6 L 0.15247 -0.0465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17" y="-233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18711 -0.0354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9" y="-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0.14127 0.031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57" y="159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0.1957 -0.00439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9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0.00782 0.08449 L 0.01537 2.59259E-6 L 0.02331 0.08449 L 0.03125 2.59259E-6 L 0.03881 0.08449 L 0.04662 2.59259E-6 L 0.05417 0.08449 L 0.06211 2.59259E-6 L 0.07006 0.08449 L 0.07761 2.59259E-6 L 0.08542 0.08449 L 0.09297 2.59259E-6 L 0.10092 0.08449 L 0.10899 2.59259E-6 L 0.11641 0.08449 L 0.12448 2.59259E-6 " pathEditMode="relative" rAng="0" ptsTypes="AAAAAAAAAAAAAAAAA"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24" y="421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51 -0.07199 L 0.0681 0.05834 L 0.0763 -0.07199 L 0.08503 0.05834 L 0.09375 -0.07199 L 0.10195 0.05834 L 0.11055 -0.07199 L 0.11875 0.05834 L 0.12748 -0.07199 L 0.1362 0.05834 L 0.1444 -0.07199 L 0.153 0.05834 L 0.1612 -0.07199 L 0.16992 0.05834 L 0.17865 -0.07199 L 0.18685 0.05834 L 0.19557 -0.07199 " pathEditMode="relative" rAng="0" ptsTypes="AAAAAAAAAAAAAAAAA">
                                      <p:cBhvr>
                                        <p:cTn id="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97" y="6505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3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7 -0.04722 L 0.01784 0.0831 L 0.03007 -0.04722 L 0.0431 0.0831 L 0.05612 -0.04722 L 0.06836 0.0831 L 0.08112 -0.04722 L 0.09336 0.0831 L 0.10638 -0.04722 L 0.1194 0.0831 L 0.13164 -0.04722 L 0.14453 0.0831 L 0.15677 -0.04722 L 0.16979 0.0831 L 0.18281 -0.04722 L 0.19505 0.0831 L 0.20807 -0.04722 " pathEditMode="relative" rAng="0" ptsTypes="AAAAAAAAAAAAAAAAA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43" y="6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000"/>
                            </p:stCondLst>
                            <p:childTnLst>
                              <p:par>
                                <p:cTn id="7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22222E-6 L 0.18698 -0.0127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9" y="-64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81481E-6 L 0.19037 0.0087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8" y="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4" grpId="0"/>
      <p:bldP spid="5" grpId="0"/>
      <p:bldP spid="5" grpId="1"/>
      <p:bldP spid="5" grpId="2"/>
      <p:bldP spid="6" grpId="0"/>
      <p:bldP spid="6" grpId="1"/>
      <p:bldP spid="6" grpId="2"/>
      <p:bldP spid="7" grpId="0"/>
      <p:bldP spid="8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20" grpId="0"/>
      <p:bldP spid="21" grpId="0"/>
      <p:bldP spid="22" grpId="0"/>
      <p:bldP spid="23" grpId="0"/>
      <p:bldP spid="24" grpId="0"/>
      <p:bldP spid="24" grpId="1"/>
      <p:bldP spid="25" grpId="0"/>
      <p:bldP spid="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3FF4444-DC87-4594-8F23-85484D1876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371" y="3275316"/>
            <a:ext cx="1359526" cy="133514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6375B1D-AB52-4EA1-AB7A-33B03F406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0943" y="1415158"/>
            <a:ext cx="1353429" cy="137171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A9EAE42-EF23-4AF9-A6A4-BBF3FEED01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169" y="1436497"/>
            <a:ext cx="1371719" cy="1329043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8439C4A-7ED6-40C1-93A4-41A60BA3B65C}"/>
              </a:ext>
            </a:extLst>
          </p:cNvPr>
          <p:cNvSpPr txBox="1"/>
          <p:nvPr/>
        </p:nvSpPr>
        <p:spPr>
          <a:xfrm>
            <a:off x="2252090" y="1918278"/>
            <a:ext cx="1351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あき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FC096E-2AB2-4E8A-A7A4-9738C6835D4C}"/>
              </a:ext>
            </a:extLst>
          </p:cNvPr>
          <p:cNvSpPr txBox="1"/>
          <p:nvPr/>
        </p:nvSpPr>
        <p:spPr>
          <a:xfrm>
            <a:off x="8764633" y="1442804"/>
            <a:ext cx="1175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となり</a:t>
            </a:r>
            <a:endParaRPr kumimoji="1" lang="ja-JP" altLang="en-US" sz="2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BB16EAB-0516-4F59-B0D6-2E2DDC1C82D4}"/>
              </a:ext>
            </a:extLst>
          </p:cNvPr>
          <p:cNvSpPr txBox="1"/>
          <p:nvPr/>
        </p:nvSpPr>
        <p:spPr>
          <a:xfrm>
            <a:off x="5441025" y="3718107"/>
            <a:ext cx="1175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なごむ</a:t>
            </a:r>
          </a:p>
        </p:txBody>
      </p:sp>
      <p:sp>
        <p:nvSpPr>
          <p:cNvPr id="26" name="WordArt 2">
            <a:extLst>
              <a:ext uri="{FF2B5EF4-FFF2-40B4-BE49-F238E27FC236}">
                <a16:creationId xmlns:a16="http://schemas.microsoft.com/office/drawing/2014/main" id="{E09923ED-9A83-4D8D-9B32-594173AB7A2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62613" y="1846474"/>
            <a:ext cx="1296000" cy="47796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禾</a:t>
            </a:r>
          </a:p>
        </p:txBody>
      </p:sp>
      <p:sp>
        <p:nvSpPr>
          <p:cNvPr id="27" name="WordArt 2">
            <a:extLst>
              <a:ext uri="{FF2B5EF4-FFF2-40B4-BE49-F238E27FC236}">
                <a16:creationId xmlns:a16="http://schemas.microsoft.com/office/drawing/2014/main" id="{A8DA3782-4E8C-41DA-845D-831C8647E9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422888" y="1653457"/>
            <a:ext cx="1296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</a:p>
        </p:txBody>
      </p:sp>
      <p:sp>
        <p:nvSpPr>
          <p:cNvPr id="28" name="WordArt 2">
            <a:extLst>
              <a:ext uri="{FF2B5EF4-FFF2-40B4-BE49-F238E27FC236}">
                <a16:creationId xmlns:a16="http://schemas.microsoft.com/office/drawing/2014/main" id="{524A0716-ADA3-4C4F-9DEC-7B2CF8A66C9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904898" y="1846475"/>
            <a:ext cx="1296000" cy="47796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</a:p>
        </p:txBody>
      </p:sp>
      <p:sp>
        <p:nvSpPr>
          <p:cNvPr id="29" name="WordArt 2">
            <a:extLst>
              <a:ext uri="{FF2B5EF4-FFF2-40B4-BE49-F238E27FC236}">
                <a16:creationId xmlns:a16="http://schemas.microsoft.com/office/drawing/2014/main" id="{B5699181-C8E9-4F80-939B-2477686A2B5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531059" y="1653457"/>
            <a:ext cx="1296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禾</a:t>
            </a:r>
          </a:p>
        </p:txBody>
      </p:sp>
      <p:sp>
        <p:nvSpPr>
          <p:cNvPr id="30" name="WordArt 2">
            <a:extLst>
              <a:ext uri="{FF2B5EF4-FFF2-40B4-BE49-F238E27FC236}">
                <a16:creationId xmlns:a16="http://schemas.microsoft.com/office/drawing/2014/main" id="{401AE646-8FE0-4A00-BE46-E3040F3F81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953251" y="3593497"/>
            <a:ext cx="1296000" cy="64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禾</a:t>
            </a:r>
          </a:p>
        </p:txBody>
      </p:sp>
      <p:sp>
        <p:nvSpPr>
          <p:cNvPr id="31" name="WordArt 2">
            <a:extLst>
              <a:ext uri="{FF2B5EF4-FFF2-40B4-BE49-F238E27FC236}">
                <a16:creationId xmlns:a16="http://schemas.microsoft.com/office/drawing/2014/main" id="{CE39031A-0593-4A28-AD3C-5334851BE42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4758861" y="3646375"/>
            <a:ext cx="1080000" cy="61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口</a:t>
            </a:r>
          </a:p>
        </p:txBody>
      </p:sp>
      <p:sp>
        <p:nvSpPr>
          <p:cNvPr id="32" name="WordArt 2">
            <a:extLst>
              <a:ext uri="{FF2B5EF4-FFF2-40B4-BE49-F238E27FC236}">
                <a16:creationId xmlns:a16="http://schemas.microsoft.com/office/drawing/2014/main" id="{D0026E99-55ED-4FE2-A091-F73C31A8948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762224" y="3430375"/>
            <a:ext cx="1296000" cy="82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禾</a:t>
            </a:r>
          </a:p>
        </p:txBody>
      </p:sp>
      <p:sp>
        <p:nvSpPr>
          <p:cNvPr id="33" name="WordArt 2">
            <a:extLst>
              <a:ext uri="{FF2B5EF4-FFF2-40B4-BE49-F238E27FC236}">
                <a16:creationId xmlns:a16="http://schemas.microsoft.com/office/drawing/2014/main" id="{1B6DFF9A-902F-4681-ABDB-F8A714DA7E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6225105" y="3686834"/>
            <a:ext cx="1080000" cy="39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口</a:t>
            </a:r>
          </a:p>
        </p:txBody>
      </p:sp>
      <p:sp>
        <p:nvSpPr>
          <p:cNvPr id="34" name="WordArt 2">
            <a:extLst>
              <a:ext uri="{FF2B5EF4-FFF2-40B4-BE49-F238E27FC236}">
                <a16:creationId xmlns:a16="http://schemas.microsoft.com/office/drawing/2014/main" id="{9DC9469E-4EB8-4E35-A65A-9B59720BC0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9571904" y="1673323"/>
            <a:ext cx="1296000" cy="86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粦</a:t>
            </a:r>
          </a:p>
        </p:txBody>
      </p:sp>
      <p:sp>
        <p:nvSpPr>
          <p:cNvPr id="35" name="WordArt 2">
            <a:extLst>
              <a:ext uri="{FF2B5EF4-FFF2-40B4-BE49-F238E27FC236}">
                <a16:creationId xmlns:a16="http://schemas.microsoft.com/office/drawing/2014/main" id="{52FD539C-9957-4A78-A724-2D55B79B337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10263226" y="1903019"/>
            <a:ext cx="1296000" cy="39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阝</a:t>
            </a:r>
          </a:p>
        </p:txBody>
      </p:sp>
      <p:sp>
        <p:nvSpPr>
          <p:cNvPr id="36" name="WordArt 2">
            <a:extLst>
              <a:ext uri="{FF2B5EF4-FFF2-40B4-BE49-F238E27FC236}">
                <a16:creationId xmlns:a16="http://schemas.microsoft.com/office/drawing/2014/main" id="{99073146-8127-475D-A5AE-FC087D9FC1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161487" y="1927682"/>
            <a:ext cx="1296000" cy="39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阝</a:t>
            </a:r>
          </a:p>
        </p:txBody>
      </p:sp>
      <p:sp>
        <p:nvSpPr>
          <p:cNvPr id="37" name="WordArt 2">
            <a:extLst>
              <a:ext uri="{FF2B5EF4-FFF2-40B4-BE49-F238E27FC236}">
                <a16:creationId xmlns:a16="http://schemas.microsoft.com/office/drawing/2014/main" id="{57AEEC94-427B-4CD2-83C5-54DB2844BA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7815174" y="1617803"/>
            <a:ext cx="1296000" cy="93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粦</a:t>
            </a: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A6B5DD85-6D37-42CC-BA66-872F9A790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構成要素部品を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左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右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に配置が替え</a:t>
            </a:r>
            <a:endParaRPr kumimoji="1" lang="ja-JP" altLang="en-US" sz="6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矢印: 左右 38">
            <a:extLst>
              <a:ext uri="{FF2B5EF4-FFF2-40B4-BE49-F238E27FC236}">
                <a16:creationId xmlns:a16="http://schemas.microsoft.com/office/drawing/2014/main" id="{B15CFB85-CFAF-4361-B3BD-8FD11831A06B}"/>
              </a:ext>
            </a:extLst>
          </p:cNvPr>
          <p:cNvSpPr/>
          <p:nvPr/>
        </p:nvSpPr>
        <p:spPr>
          <a:xfrm>
            <a:off x="5832529" y="498126"/>
            <a:ext cx="1016390" cy="356949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2D08404-1F5D-482A-9E7E-F2B70981C81F}"/>
              </a:ext>
            </a:extLst>
          </p:cNvPr>
          <p:cNvSpPr/>
          <p:nvPr/>
        </p:nvSpPr>
        <p:spPr>
          <a:xfrm>
            <a:off x="1017061" y="4679133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呪</a:t>
            </a:r>
            <a:endParaRPr lang="en-US" altLang="ja-JP" sz="11500" b="0" cap="none" spc="0" dirty="0">
              <a:ln w="0">
                <a:noFill/>
              </a:ln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B24F05B-2F7C-4B39-91D6-C98A0274298A}"/>
              </a:ext>
            </a:extLst>
          </p:cNvPr>
          <p:cNvSpPr/>
          <p:nvPr/>
        </p:nvSpPr>
        <p:spPr>
          <a:xfrm>
            <a:off x="3164947" y="4684729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咒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4FB42F0-06A6-41EA-9768-286B0C7BC631}"/>
              </a:ext>
            </a:extLst>
          </p:cNvPr>
          <p:cNvSpPr txBox="1"/>
          <p:nvPr/>
        </p:nvSpPr>
        <p:spPr>
          <a:xfrm>
            <a:off x="2300537" y="5519638"/>
            <a:ext cx="1175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のろい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935FD2B9-C79A-4528-A367-55B745B3CBE0}"/>
              </a:ext>
            </a:extLst>
          </p:cNvPr>
          <p:cNvSpPr/>
          <p:nvPr/>
        </p:nvSpPr>
        <p:spPr>
          <a:xfrm>
            <a:off x="7112389" y="4707269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蘇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E065F1C-5DD1-406F-8E5C-FCD07C5667C1}"/>
              </a:ext>
            </a:extLst>
          </p:cNvPr>
          <p:cNvSpPr/>
          <p:nvPr/>
        </p:nvSpPr>
        <p:spPr>
          <a:xfrm>
            <a:off x="9312528" y="4698797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蘓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B63D465-8E45-4F93-B336-56EF09F890D7}"/>
              </a:ext>
            </a:extLst>
          </p:cNvPr>
          <p:cNvSpPr txBox="1"/>
          <p:nvPr/>
        </p:nvSpPr>
        <p:spPr>
          <a:xfrm>
            <a:off x="8454541" y="5063569"/>
            <a:ext cx="1175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よみがえる</a:t>
            </a:r>
          </a:p>
        </p:txBody>
      </p:sp>
    </p:spTree>
    <p:extLst>
      <p:ext uri="{BB962C8B-B14F-4D97-AF65-F5344CB8AC3E}">
        <p14:creationId xmlns:p14="http://schemas.microsoft.com/office/powerpoint/2010/main" val="251950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 tmFilter="0,0; .5, 0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 tmFilter="0,0; .5, 0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7037E-6 L 0.22904 -0.0108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45" y="-556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59259E-6 L 0.12708 0.0046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54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0" grpId="1"/>
      <p:bldP spid="31" grpId="0"/>
      <p:bldP spid="31" grpId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WordArt 2">
            <a:extLst>
              <a:ext uri="{FF2B5EF4-FFF2-40B4-BE49-F238E27FC236}">
                <a16:creationId xmlns:a16="http://schemas.microsoft.com/office/drawing/2014/main" id="{9CED0572-844A-44CD-86DD-D3E83E5B66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868367" y="850890"/>
            <a:ext cx="504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pic>
        <p:nvPicPr>
          <p:cNvPr id="1026" name="図 3" descr="無人島 | 花、植物イラスト Flode illustration （フロデイラスト）">
            <a:extLst>
              <a:ext uri="{FF2B5EF4-FFF2-40B4-BE49-F238E27FC236}">
                <a16:creationId xmlns:a16="http://schemas.microsoft.com/office/drawing/2014/main" id="{374E05A8-BAA2-4E12-96D7-E5058B3B3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682"/>
          <a:stretch/>
        </p:blipFill>
        <p:spPr bwMode="auto">
          <a:xfrm>
            <a:off x="4036779" y="1807196"/>
            <a:ext cx="4100701" cy="3170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F5506B0-3754-4055-8712-4F05123E06A9}"/>
              </a:ext>
            </a:extLst>
          </p:cNvPr>
          <p:cNvSpPr/>
          <p:nvPr/>
        </p:nvSpPr>
        <p:spPr>
          <a:xfrm>
            <a:off x="1655131" y="2506387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島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578D222-1FB3-44CA-A542-CCF6FF51A95D}"/>
              </a:ext>
            </a:extLst>
          </p:cNvPr>
          <p:cNvSpPr/>
          <p:nvPr/>
        </p:nvSpPr>
        <p:spPr>
          <a:xfrm>
            <a:off x="8781468" y="2497976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7BDCE24-4FB0-4795-8C6A-CEB4BA0C9B20}"/>
              </a:ext>
            </a:extLst>
          </p:cNvPr>
          <p:cNvSpPr txBox="1"/>
          <p:nvPr/>
        </p:nvSpPr>
        <p:spPr>
          <a:xfrm>
            <a:off x="5557102" y="4356885"/>
            <a:ext cx="1175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しま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27C40F8-F89F-4A9C-B910-B987BB3932C6}"/>
              </a:ext>
            </a:extLst>
          </p:cNvPr>
          <p:cNvSpPr/>
          <p:nvPr/>
        </p:nvSpPr>
        <p:spPr>
          <a:xfrm>
            <a:off x="5266285" y="4962841"/>
            <a:ext cx="1659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0" cap="none" spc="0" dirty="0">
                <a:ln w="0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嶌</a:t>
            </a:r>
          </a:p>
        </p:txBody>
      </p:sp>
      <p:sp>
        <p:nvSpPr>
          <p:cNvPr id="24" name="WordArt 2">
            <a:extLst>
              <a:ext uri="{FF2B5EF4-FFF2-40B4-BE49-F238E27FC236}">
                <a16:creationId xmlns:a16="http://schemas.microsoft.com/office/drawing/2014/main" id="{165CBD02-E1AC-4DE1-A776-F17A5D8FC9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760682" y="230440"/>
            <a:ext cx="719369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chemeClr val="accent4">
                      <a:lumMod val="60000"/>
                      <a:lumOff val="40000"/>
                    </a:schemeClr>
                  </a:solidFill>
                  <a:round/>
                  <a:headEnd/>
                  <a:tailEnd/>
                </a:ln>
                <a:solidFill>
                  <a:schemeClr val="accent4">
                    <a:lumMod val="7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鳥</a:t>
            </a:r>
          </a:p>
        </p:txBody>
      </p:sp>
      <p:sp>
        <p:nvSpPr>
          <p:cNvPr id="25" name="WordArt 2">
            <a:extLst>
              <a:ext uri="{FF2B5EF4-FFF2-40B4-BE49-F238E27FC236}">
                <a16:creationId xmlns:a16="http://schemas.microsoft.com/office/drawing/2014/main" id="{27555CA0-DC1C-4F03-AD4B-0F45CF70F4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858757" y="835912"/>
            <a:ext cx="52322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127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0" name="WordArt 2">
            <a:extLst>
              <a:ext uri="{FF2B5EF4-FFF2-40B4-BE49-F238E27FC236}">
                <a16:creationId xmlns:a16="http://schemas.microsoft.com/office/drawing/2014/main" id="{889FC2CB-309B-4AB6-9BE8-752A106CDEB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154128" y="3448319"/>
            <a:ext cx="360000" cy="93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1" name="WordArt 2">
            <a:extLst>
              <a:ext uri="{FF2B5EF4-FFF2-40B4-BE49-F238E27FC236}">
                <a16:creationId xmlns:a16="http://schemas.microsoft.com/office/drawing/2014/main" id="{FED8C5AC-BD6A-4B1B-BBC2-93A20F00629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688571" y="3230514"/>
            <a:ext cx="1044000" cy="468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5715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3" name="WordArt 2">
            <a:extLst>
              <a:ext uri="{FF2B5EF4-FFF2-40B4-BE49-F238E27FC236}">
                <a16:creationId xmlns:a16="http://schemas.microsoft.com/office/drawing/2014/main" id="{8C239998-6C22-4E9F-ACA7-60CCC055FD1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889130" y="4758897"/>
            <a:ext cx="396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6" name="WordArt 2">
            <a:extLst>
              <a:ext uri="{FF2B5EF4-FFF2-40B4-BE49-F238E27FC236}">
                <a16:creationId xmlns:a16="http://schemas.microsoft.com/office/drawing/2014/main" id="{6459A884-27A3-4D55-9AC2-E346A959AD6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2154128" y="3448318"/>
            <a:ext cx="360000" cy="936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8" name="WordArt 2">
            <a:extLst>
              <a:ext uri="{FF2B5EF4-FFF2-40B4-BE49-F238E27FC236}">
                <a16:creationId xmlns:a16="http://schemas.microsoft.com/office/drawing/2014/main" id="{2C1B6E84-82F0-436F-8D4A-66FC7D912E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8706571" y="3236747"/>
            <a:ext cx="1044000" cy="432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5715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  <p:sp>
        <p:nvSpPr>
          <p:cNvPr id="19" name="WordArt 2">
            <a:extLst>
              <a:ext uri="{FF2B5EF4-FFF2-40B4-BE49-F238E27FC236}">
                <a16:creationId xmlns:a16="http://schemas.microsoft.com/office/drawing/2014/main" id="{A13D09A7-7EC1-43E8-B7F4-3899D625F77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897998" y="4790925"/>
            <a:ext cx="396000" cy="12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>
              <a:buNone/>
            </a:pPr>
            <a:r>
              <a:rPr lang="ja-JP" altLang="en-US" sz="5400" kern="10" spc="0" dirty="0">
                <a:ln w="38100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</a:t>
            </a:r>
          </a:p>
        </p:txBody>
      </p:sp>
    </p:spTree>
    <p:extLst>
      <p:ext uri="{BB962C8B-B14F-4D97-AF65-F5344CB8AC3E}">
        <p14:creationId xmlns:p14="http://schemas.microsoft.com/office/powerpoint/2010/main" val="394932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81481E-6 L 0.31119 -0.38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60" y="-1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-0.23932 0.3182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66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85185E-6 L -0.30781 -0.2120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26" y="-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2" grpId="2"/>
      <p:bldP spid="10" grpId="0"/>
      <p:bldP spid="10" grpId="1"/>
      <p:bldP spid="11" grpId="0"/>
      <p:bldP spid="11" grpId="1"/>
      <p:bldP spid="11" grpId="2"/>
      <p:bldP spid="13" grpId="0"/>
      <p:bldP spid="13" grpId="1"/>
      <p:bldP spid="13" grpId="2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587</Words>
  <Application>Microsoft Office PowerPoint</Application>
  <PresentationFormat>ワイド画面</PresentationFormat>
  <Paragraphs>269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5" baseType="lpstr">
      <vt:lpstr>HGP創英角ｺﾞｼｯｸUB</vt:lpstr>
      <vt:lpstr>HG丸ｺﾞｼｯｸM-PRO</vt:lpstr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コロナウイルスに変異株があるように 漢字の世界でも、いろいろと変化がある。 漢字は種類も多く、複雑な形を持つ文字である。似ている文字、違っていても発音や意味が同じ文字を異体字という。 漢字の読みも意味も同じだが、漢字を構成する部品（パーツ・偏や旁）が同じで、配置が違う漢字のことを動用字という。</vt:lpstr>
      <vt:lpstr>構成要素部品を左右→上下に配置が替え</vt:lpstr>
      <vt:lpstr>構成要素部品を左右→上下に配置が替え</vt:lpstr>
      <vt:lpstr>構成要素部品を左右→上下に配置が替え</vt:lpstr>
      <vt:lpstr>構成要素部品を左右→上下に配置が替え</vt:lpstr>
      <vt:lpstr>構成要素部品を上下→左右に配置が替え</vt:lpstr>
      <vt:lpstr>構成要素部品を左　　右に配置が替え</vt:lpstr>
      <vt:lpstr>PowerPoint プレゼンテーション</vt:lpstr>
      <vt:lpstr>がちょう</vt:lpstr>
      <vt:lpstr>の部分は衣の異体字です。 これが「衣へん」になり、 木と隹が合体し　となり、右へ移動</vt:lpstr>
      <vt:lpstr>り</vt:lpstr>
      <vt:lpstr>どちらも心＋亡で「ぼう」と発音</vt:lpstr>
      <vt:lpstr>もとは「わき」という意味で 同じ字だった </vt:lpstr>
      <vt:lpstr>ふくしゅうは復讐とも復讎とも書く</vt:lpstr>
      <vt:lpstr>同じ部品でできているが、違う意味の漢字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幸雄 平井</dc:creator>
  <cp:lastModifiedBy>幸雄 平井</cp:lastModifiedBy>
  <cp:revision>154</cp:revision>
  <dcterms:created xsi:type="dcterms:W3CDTF">2021-03-14T06:56:39Z</dcterms:created>
  <dcterms:modified xsi:type="dcterms:W3CDTF">2021-03-21T11:19:44Z</dcterms:modified>
</cp:coreProperties>
</file>